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3" r:id="rId4"/>
    <p:sldMasterId id="2147483865" r:id="rId5"/>
  </p:sldMasterIdLst>
  <p:notesMasterIdLst>
    <p:notesMasterId r:id="rId39"/>
  </p:notesMasterIdLst>
  <p:sldIdLst>
    <p:sldId id="267" r:id="rId6"/>
    <p:sldId id="257" r:id="rId7"/>
    <p:sldId id="258" r:id="rId8"/>
    <p:sldId id="259" r:id="rId9"/>
    <p:sldId id="331" r:id="rId10"/>
    <p:sldId id="275" r:id="rId11"/>
    <p:sldId id="339" r:id="rId12"/>
    <p:sldId id="281" r:id="rId13"/>
    <p:sldId id="295" r:id="rId14"/>
    <p:sldId id="297" r:id="rId15"/>
    <p:sldId id="340" r:id="rId16"/>
    <p:sldId id="314" r:id="rId17"/>
    <p:sldId id="312" r:id="rId18"/>
    <p:sldId id="321" r:id="rId19"/>
    <p:sldId id="317" r:id="rId20"/>
    <p:sldId id="333" r:id="rId21"/>
    <p:sldId id="334" r:id="rId22"/>
    <p:sldId id="325" r:id="rId23"/>
    <p:sldId id="319" r:id="rId24"/>
    <p:sldId id="320" r:id="rId25"/>
    <p:sldId id="343" r:id="rId26"/>
    <p:sldId id="345" r:id="rId27"/>
    <p:sldId id="326" r:id="rId28"/>
    <p:sldId id="327" r:id="rId29"/>
    <p:sldId id="347" r:id="rId30"/>
    <p:sldId id="341" r:id="rId31"/>
    <p:sldId id="335" r:id="rId32"/>
    <p:sldId id="346" r:id="rId33"/>
    <p:sldId id="262" r:id="rId34"/>
    <p:sldId id="329" r:id="rId35"/>
    <p:sldId id="338" r:id="rId36"/>
    <p:sldId id="348" r:id="rId37"/>
    <p:sldId id="28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ick dinesh" initials="kd" lastIdx="2" clrIdx="0">
    <p:extLst>
      <p:ext uri="{19B8F6BF-5375-455C-9EA6-DF929625EA0E}">
        <p15:presenceInfo xmlns:p15="http://schemas.microsoft.com/office/powerpoint/2012/main" userId="e916f99e75d0f1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33"/>
    <a:srgbClr val="8DD9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5256" autoAdjust="0"/>
  </p:normalViewPr>
  <p:slideViewPr>
    <p:cSldViewPr snapToGrid="0">
      <p:cViewPr varScale="1">
        <p:scale>
          <a:sx n="86" d="100"/>
          <a:sy n="86" d="100"/>
        </p:scale>
        <p:origin x="605" y="67"/>
      </p:cViewPr>
      <p:guideLst>
        <p:guide orient="horz" pos="2160"/>
        <p:guide pos="3840"/>
      </p:guideLst>
    </p:cSldViewPr>
  </p:slideViewPr>
  <p:outlineViewPr>
    <p:cViewPr>
      <p:scale>
        <a:sx n="33" d="100"/>
        <a:sy n="33" d="100"/>
      </p:scale>
      <p:origin x="0" y="-6162"/>
    </p:cViewPr>
  </p:outlineViewPr>
  <p:notesTextViewPr>
    <p:cViewPr>
      <p:scale>
        <a:sx n="1" d="1"/>
        <a:sy n="1" d="1"/>
      </p:scale>
      <p:origin x="0" y="0"/>
    </p:cViewPr>
  </p:notesTextViewPr>
  <p:sorterViewPr>
    <p:cViewPr>
      <p:scale>
        <a:sx n="100" d="100"/>
        <a:sy n="100" d="100"/>
      </p:scale>
      <p:origin x="0" y="-1638"/>
    </p:cViewPr>
  </p:sorterViewPr>
  <p:notesViewPr>
    <p:cSldViewPr snapToGrid="0">
      <p:cViewPr>
        <p:scale>
          <a:sx n="170" d="100"/>
          <a:sy n="170" d="100"/>
        </p:scale>
        <p:origin x="372" y="-112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88628764504f44fd" providerId="LiveId" clId="{A93E2CAA-E8B0-4A8D-97AD-45A9170305FA}"/>
    <pc:docChg chg="undo custSel addSld delSld modSld sldOrd">
      <pc:chgData name=" " userId="88628764504f44fd" providerId="LiveId" clId="{A93E2CAA-E8B0-4A8D-97AD-45A9170305FA}" dt="2021-06-18T17:59:15.871" v="1690" actId="1076"/>
      <pc:docMkLst>
        <pc:docMk/>
      </pc:docMkLst>
      <pc:sldChg chg="modSp mod">
        <pc:chgData name=" " userId="88628764504f44fd" providerId="LiveId" clId="{A93E2CAA-E8B0-4A8D-97AD-45A9170305FA}" dt="2021-06-18T14:46:26.881" v="1658" actId="20577"/>
        <pc:sldMkLst>
          <pc:docMk/>
          <pc:sldMk cId="0" sldId="258"/>
        </pc:sldMkLst>
        <pc:spChg chg="mod">
          <ac:chgData name=" " userId="88628764504f44fd" providerId="LiveId" clId="{A93E2CAA-E8B0-4A8D-97AD-45A9170305FA}" dt="2021-06-18T14:46:26.881" v="1658" actId="20577"/>
          <ac:spMkLst>
            <pc:docMk/>
            <pc:sldMk cId="0" sldId="258"/>
            <ac:spMk id="3" creationId="{00000000-0000-0000-0000-000000000000}"/>
          </ac:spMkLst>
        </pc:spChg>
      </pc:sldChg>
      <pc:sldChg chg="addSp delSp modSp mod">
        <pc:chgData name=" " userId="88628764504f44fd" providerId="LiveId" clId="{A93E2CAA-E8B0-4A8D-97AD-45A9170305FA}" dt="2021-06-18T14:16:11.830" v="1420" actId="208"/>
        <pc:sldMkLst>
          <pc:docMk/>
          <pc:sldMk cId="1969682108" sldId="262"/>
        </pc:sldMkLst>
        <pc:spChg chg="mod">
          <ac:chgData name=" " userId="88628764504f44fd" providerId="LiveId" clId="{A93E2CAA-E8B0-4A8D-97AD-45A9170305FA}" dt="2021-06-18T13:59:22.293" v="942" actId="14100"/>
          <ac:spMkLst>
            <pc:docMk/>
            <pc:sldMk cId="1969682108" sldId="262"/>
            <ac:spMk id="2" creationId="{006D7499-A008-473D-A7FA-1BE023758F56}"/>
          </ac:spMkLst>
        </pc:spChg>
        <pc:spChg chg="add del mod">
          <ac:chgData name=" " userId="88628764504f44fd" providerId="LiveId" clId="{A93E2CAA-E8B0-4A8D-97AD-45A9170305FA}" dt="2021-06-18T14:04:01.796" v="1251" actId="1036"/>
          <ac:spMkLst>
            <pc:docMk/>
            <pc:sldMk cId="1969682108" sldId="262"/>
            <ac:spMk id="3" creationId="{8C6A605C-99D1-439C-9369-EEEA18C083BF}"/>
          </ac:spMkLst>
        </pc:spChg>
        <pc:spChg chg="mod">
          <ac:chgData name=" " userId="88628764504f44fd" providerId="LiveId" clId="{A93E2CAA-E8B0-4A8D-97AD-45A9170305FA}" dt="2021-06-18T14:14:47.564" v="1417" actId="1076"/>
          <ac:spMkLst>
            <pc:docMk/>
            <pc:sldMk cId="1969682108" sldId="262"/>
            <ac:spMk id="4" creationId="{868C806E-0B43-4CF6-939E-1603F89CD4FC}"/>
          </ac:spMkLst>
        </pc:spChg>
        <pc:spChg chg="mod">
          <ac:chgData name=" " userId="88628764504f44fd" providerId="LiveId" clId="{A93E2CAA-E8B0-4A8D-97AD-45A9170305FA}" dt="2021-06-18T14:00:01.904" v="953" actId="14100"/>
          <ac:spMkLst>
            <pc:docMk/>
            <pc:sldMk cId="1969682108" sldId="262"/>
            <ac:spMk id="6" creationId="{2250BD52-2FD5-4645-9EED-D32AD75E030F}"/>
          </ac:spMkLst>
        </pc:spChg>
        <pc:spChg chg="mod">
          <ac:chgData name=" " userId="88628764504f44fd" providerId="LiveId" clId="{A93E2CAA-E8B0-4A8D-97AD-45A9170305FA}" dt="2021-06-18T14:15:12.589" v="1418" actId="1036"/>
          <ac:spMkLst>
            <pc:docMk/>
            <pc:sldMk cId="1969682108" sldId="262"/>
            <ac:spMk id="9" creationId="{310CA080-BDB6-483F-BF24-9F9774D08CA0}"/>
          </ac:spMkLst>
        </pc:spChg>
        <pc:spChg chg="mod">
          <ac:chgData name=" " userId="88628764504f44fd" providerId="LiveId" clId="{A93E2CAA-E8B0-4A8D-97AD-45A9170305FA}" dt="2021-06-18T14:15:12.589" v="1418" actId="1036"/>
          <ac:spMkLst>
            <pc:docMk/>
            <pc:sldMk cId="1969682108" sldId="262"/>
            <ac:spMk id="10" creationId="{DD0AF125-7B79-4A7C-9EBA-D5EE465F830A}"/>
          </ac:spMkLst>
        </pc:spChg>
        <pc:spChg chg="mod">
          <ac:chgData name=" " userId="88628764504f44fd" providerId="LiveId" clId="{A93E2CAA-E8B0-4A8D-97AD-45A9170305FA}" dt="2021-06-18T14:15:12.589" v="1418" actId="1036"/>
          <ac:spMkLst>
            <pc:docMk/>
            <pc:sldMk cId="1969682108" sldId="262"/>
            <ac:spMk id="11" creationId="{1AB7FAFB-4CED-40EC-AE42-626500F4C6EA}"/>
          </ac:spMkLst>
        </pc:spChg>
        <pc:spChg chg="mod">
          <ac:chgData name=" " userId="88628764504f44fd" providerId="LiveId" clId="{A93E2CAA-E8B0-4A8D-97AD-45A9170305FA}" dt="2021-06-18T14:15:12.589" v="1418" actId="1036"/>
          <ac:spMkLst>
            <pc:docMk/>
            <pc:sldMk cId="1969682108" sldId="262"/>
            <ac:spMk id="12" creationId="{8BC00955-8851-4970-855D-1FC9FCACD725}"/>
          </ac:spMkLst>
        </pc:spChg>
        <pc:spChg chg="mod">
          <ac:chgData name=" " userId="88628764504f44fd" providerId="LiveId" clId="{A93E2CAA-E8B0-4A8D-97AD-45A9170305FA}" dt="2021-06-18T14:15:12.589" v="1418" actId="1036"/>
          <ac:spMkLst>
            <pc:docMk/>
            <pc:sldMk cId="1969682108" sldId="262"/>
            <ac:spMk id="13" creationId="{FD0601A4-37FD-4E7E-849F-397619530B54}"/>
          </ac:spMkLst>
        </pc:spChg>
        <pc:spChg chg="mod">
          <ac:chgData name=" " userId="88628764504f44fd" providerId="LiveId" clId="{A93E2CAA-E8B0-4A8D-97AD-45A9170305FA}" dt="2021-06-18T14:15:12.589" v="1418" actId="1036"/>
          <ac:spMkLst>
            <pc:docMk/>
            <pc:sldMk cId="1969682108" sldId="262"/>
            <ac:spMk id="14" creationId="{9BBEAA4E-C17A-4CA3-A137-B483E95D61AE}"/>
          </ac:spMkLst>
        </pc:spChg>
        <pc:spChg chg="mod">
          <ac:chgData name=" " userId="88628764504f44fd" providerId="LiveId" clId="{A93E2CAA-E8B0-4A8D-97AD-45A9170305FA}" dt="2021-06-18T14:10:12.197" v="1412" actId="1038"/>
          <ac:spMkLst>
            <pc:docMk/>
            <pc:sldMk cId="1969682108" sldId="262"/>
            <ac:spMk id="15" creationId="{D8B25DF0-2CC6-43A6-9491-3310F310FD42}"/>
          </ac:spMkLst>
        </pc:spChg>
        <pc:spChg chg="mod">
          <ac:chgData name=" " userId="88628764504f44fd" providerId="LiveId" clId="{A93E2CAA-E8B0-4A8D-97AD-45A9170305FA}" dt="2021-06-18T14:09:57.696" v="1410" actId="1036"/>
          <ac:spMkLst>
            <pc:docMk/>
            <pc:sldMk cId="1969682108" sldId="262"/>
            <ac:spMk id="20" creationId="{143C6C6C-0501-4337-BDD6-6BB7A616408E}"/>
          </ac:spMkLst>
        </pc:spChg>
        <pc:spChg chg="mod">
          <ac:chgData name=" " userId="88628764504f44fd" providerId="LiveId" clId="{A93E2CAA-E8B0-4A8D-97AD-45A9170305FA}" dt="2021-06-18T14:09:57.696" v="1410" actId="1036"/>
          <ac:spMkLst>
            <pc:docMk/>
            <pc:sldMk cId="1969682108" sldId="262"/>
            <ac:spMk id="22" creationId="{0A87DD98-C5DD-473D-AC3C-76BF302FB767}"/>
          </ac:spMkLst>
        </pc:spChg>
        <pc:spChg chg="mod">
          <ac:chgData name=" " userId="88628764504f44fd" providerId="LiveId" clId="{A93E2CAA-E8B0-4A8D-97AD-45A9170305FA}" dt="2021-06-18T14:04:01.796" v="1251" actId="1036"/>
          <ac:spMkLst>
            <pc:docMk/>
            <pc:sldMk cId="1969682108" sldId="262"/>
            <ac:spMk id="25" creationId="{94FC9917-956C-41A8-82D4-BF848399286A}"/>
          </ac:spMkLst>
        </pc:spChg>
        <pc:spChg chg="mod">
          <ac:chgData name=" " userId="88628764504f44fd" providerId="LiveId" clId="{A93E2CAA-E8B0-4A8D-97AD-45A9170305FA}" dt="2021-06-18T14:10:12.197" v="1412" actId="1038"/>
          <ac:spMkLst>
            <pc:docMk/>
            <pc:sldMk cId="1969682108" sldId="262"/>
            <ac:spMk id="30" creationId="{81F3213A-E23A-4072-96B7-BBF7EAF5A0D0}"/>
          </ac:spMkLst>
        </pc:spChg>
        <pc:spChg chg="mod">
          <ac:chgData name=" " userId="88628764504f44fd" providerId="LiveId" clId="{A93E2CAA-E8B0-4A8D-97AD-45A9170305FA}" dt="2021-06-18T14:00:01.904" v="953" actId="14100"/>
          <ac:spMkLst>
            <pc:docMk/>
            <pc:sldMk cId="1969682108" sldId="262"/>
            <ac:spMk id="32" creationId="{987B0B79-1320-4A32-BC8B-D6CFAD9E9337}"/>
          </ac:spMkLst>
        </pc:spChg>
        <pc:spChg chg="add del mod">
          <ac:chgData name=" " userId="88628764504f44fd" providerId="LiveId" clId="{A93E2CAA-E8B0-4A8D-97AD-45A9170305FA}" dt="2021-06-18T13:59:48.395" v="948"/>
          <ac:spMkLst>
            <pc:docMk/>
            <pc:sldMk cId="1969682108" sldId="262"/>
            <ac:spMk id="35" creationId="{2E4CD6AB-AB41-4DA3-A456-94EBDF99DFD0}"/>
          </ac:spMkLst>
        </pc:spChg>
        <pc:spChg chg="add del mod">
          <ac:chgData name=" " userId="88628764504f44fd" providerId="LiveId" clId="{A93E2CAA-E8B0-4A8D-97AD-45A9170305FA}" dt="2021-06-18T13:59:48.395" v="948"/>
          <ac:spMkLst>
            <pc:docMk/>
            <pc:sldMk cId="1969682108" sldId="262"/>
            <ac:spMk id="37" creationId="{62A235E3-5E5F-42C8-B1C0-4B55D7327F72}"/>
          </ac:spMkLst>
        </pc:spChg>
        <pc:spChg chg="add del mod">
          <ac:chgData name=" " userId="88628764504f44fd" providerId="LiveId" clId="{A93E2CAA-E8B0-4A8D-97AD-45A9170305FA}" dt="2021-06-18T14:00:02.391" v="954"/>
          <ac:spMkLst>
            <pc:docMk/>
            <pc:sldMk cId="1969682108" sldId="262"/>
            <ac:spMk id="39" creationId="{5BECC9FD-C034-478D-8A7E-DB6B4EF59987}"/>
          </ac:spMkLst>
        </pc:spChg>
        <pc:spChg chg="add del mod">
          <ac:chgData name=" " userId="88628764504f44fd" providerId="LiveId" clId="{A93E2CAA-E8B0-4A8D-97AD-45A9170305FA}" dt="2021-06-18T14:00:02.391" v="954"/>
          <ac:spMkLst>
            <pc:docMk/>
            <pc:sldMk cId="1969682108" sldId="262"/>
            <ac:spMk id="41" creationId="{9884E7FF-C2E6-4D96-8F6A-D1D01522D7E6}"/>
          </ac:spMkLst>
        </pc:spChg>
        <pc:spChg chg="add mod">
          <ac:chgData name=" " userId="88628764504f44fd" providerId="LiveId" clId="{A93E2CAA-E8B0-4A8D-97AD-45A9170305FA}" dt="2021-06-18T14:08:47.638" v="1406" actId="1035"/>
          <ac:spMkLst>
            <pc:docMk/>
            <pc:sldMk cId="1969682108" sldId="262"/>
            <ac:spMk id="43" creationId="{B83841DA-C066-46C0-9380-878F0008B728}"/>
          </ac:spMkLst>
        </pc:spChg>
        <pc:spChg chg="add mod">
          <ac:chgData name=" " userId="88628764504f44fd" providerId="LiveId" clId="{A93E2CAA-E8B0-4A8D-97AD-45A9170305FA}" dt="2021-06-18T14:08:47.638" v="1406" actId="1035"/>
          <ac:spMkLst>
            <pc:docMk/>
            <pc:sldMk cId="1969682108" sldId="262"/>
            <ac:spMk id="45" creationId="{855A9EDA-2237-428A-A5AC-EF4545EA9BDC}"/>
          </ac:spMkLst>
        </pc:spChg>
        <pc:spChg chg="add mod">
          <ac:chgData name=" " userId="88628764504f44fd" providerId="LiveId" clId="{A93E2CAA-E8B0-4A8D-97AD-45A9170305FA}" dt="2021-06-18T14:06:03.786" v="1389" actId="14100"/>
          <ac:spMkLst>
            <pc:docMk/>
            <pc:sldMk cId="1969682108" sldId="262"/>
            <ac:spMk id="50" creationId="{1EF8B5C1-C647-44F8-9F46-1FA936A4E54D}"/>
          </ac:spMkLst>
        </pc:spChg>
        <pc:spChg chg="mod">
          <ac:chgData name=" " userId="88628764504f44fd" providerId="LiveId" clId="{A93E2CAA-E8B0-4A8D-97AD-45A9170305FA}" dt="2021-06-18T13:59:25.315" v="943" actId="14100"/>
          <ac:spMkLst>
            <pc:docMk/>
            <pc:sldMk cId="1969682108" sldId="262"/>
            <ac:spMk id="52" creationId="{97936020-BBA0-4E90-8F35-A1553A6E6B85}"/>
          </ac:spMkLst>
        </pc:spChg>
        <pc:spChg chg="mod">
          <ac:chgData name=" " userId="88628764504f44fd" providerId="LiveId" clId="{A93E2CAA-E8B0-4A8D-97AD-45A9170305FA}" dt="2021-06-18T14:07:32.330" v="1401" actId="14100"/>
          <ac:spMkLst>
            <pc:docMk/>
            <pc:sldMk cId="1969682108" sldId="262"/>
            <ac:spMk id="53" creationId="{196A8E53-5814-4754-8300-7E0BC7C92CA6}"/>
          </ac:spMkLst>
        </pc:spChg>
        <pc:spChg chg="add mod">
          <ac:chgData name=" " userId="88628764504f44fd" providerId="LiveId" clId="{A93E2CAA-E8B0-4A8D-97AD-45A9170305FA}" dt="2021-06-18T14:06:08.823" v="1390" actId="1076"/>
          <ac:spMkLst>
            <pc:docMk/>
            <pc:sldMk cId="1969682108" sldId="262"/>
            <ac:spMk id="54" creationId="{1453F25E-9258-450A-B786-EBB0C47CEC45}"/>
          </ac:spMkLst>
        </pc:spChg>
        <pc:spChg chg="del">
          <ac:chgData name=" " userId="88628764504f44fd" providerId="LiveId" clId="{A93E2CAA-E8B0-4A8D-97AD-45A9170305FA}" dt="2021-06-17T08:21:06.819" v="816" actId="478"/>
          <ac:spMkLst>
            <pc:docMk/>
            <pc:sldMk cId="1969682108" sldId="262"/>
            <ac:spMk id="69" creationId="{E8203248-06FA-4593-A4AF-2377E7214EF3}"/>
          </ac:spMkLst>
        </pc:spChg>
        <pc:picChg chg="add mod">
          <ac:chgData name=" " userId="88628764504f44fd" providerId="LiveId" clId="{A93E2CAA-E8B0-4A8D-97AD-45A9170305FA}" dt="2021-06-18T14:12:44.814" v="1415"/>
          <ac:picMkLst>
            <pc:docMk/>
            <pc:sldMk cId="1969682108" sldId="262"/>
            <ac:picMk id="68" creationId="{4BFE8B5A-ACB3-407B-B742-49DA3A3063B8}"/>
          </ac:picMkLst>
        </pc:picChg>
        <pc:picChg chg="del">
          <ac:chgData name=" " userId="88628764504f44fd" providerId="LiveId" clId="{A93E2CAA-E8B0-4A8D-97AD-45A9170305FA}" dt="2021-06-18T13:57:42.131" v="863" actId="478"/>
          <ac:picMkLst>
            <pc:docMk/>
            <pc:sldMk cId="1969682108" sldId="262"/>
            <ac:picMk id="81" creationId="{BCF08B78-DAFF-431D-9496-2BF1D22AEA3E}"/>
          </ac:picMkLst>
        </pc:picChg>
        <pc:cxnChg chg="mod">
          <ac:chgData name=" " userId="88628764504f44fd" providerId="LiveId" clId="{A93E2CAA-E8B0-4A8D-97AD-45A9170305FA}" dt="2021-06-18T14:00:01.904" v="953" actId="14100"/>
          <ac:cxnSpMkLst>
            <pc:docMk/>
            <pc:sldMk cId="1969682108" sldId="262"/>
            <ac:cxnSpMk id="8" creationId="{745CC4B1-4F6C-4F46-824F-D4F0124A59A3}"/>
          </ac:cxnSpMkLst>
        </pc:cxnChg>
        <pc:cxnChg chg="del">
          <ac:chgData name=" " userId="88628764504f44fd" providerId="LiveId" clId="{A93E2CAA-E8B0-4A8D-97AD-45A9170305FA}" dt="2021-06-17T08:22:53.752" v="834" actId="478"/>
          <ac:cxnSpMkLst>
            <pc:docMk/>
            <pc:sldMk cId="1969682108" sldId="262"/>
            <ac:cxnSpMk id="17" creationId="{62B61A46-B2CB-4C67-9696-6E2FF5C5B7C3}"/>
          </ac:cxnSpMkLst>
        </pc:cxnChg>
        <pc:cxnChg chg="mod">
          <ac:chgData name=" " userId="88628764504f44fd" providerId="LiveId" clId="{A93E2CAA-E8B0-4A8D-97AD-45A9170305FA}" dt="2021-06-18T14:09:57.696" v="1410" actId="1036"/>
          <ac:cxnSpMkLst>
            <pc:docMk/>
            <pc:sldMk cId="1969682108" sldId="262"/>
            <ac:cxnSpMk id="21" creationId="{B84386E8-4040-4CB9-A68D-3287060FA608}"/>
          </ac:cxnSpMkLst>
        </pc:cxnChg>
        <pc:cxnChg chg="mod">
          <ac:chgData name=" " userId="88628764504f44fd" providerId="LiveId" clId="{A93E2CAA-E8B0-4A8D-97AD-45A9170305FA}" dt="2021-06-18T14:09:57.696" v="1410" actId="1036"/>
          <ac:cxnSpMkLst>
            <pc:docMk/>
            <pc:sldMk cId="1969682108" sldId="262"/>
            <ac:cxnSpMk id="23" creationId="{F453D58C-24D2-40EF-95E9-3503D40CA3F6}"/>
          </ac:cxnSpMkLst>
        </pc:cxnChg>
        <pc:cxnChg chg="mod">
          <ac:chgData name=" " userId="88628764504f44fd" providerId="LiveId" clId="{A93E2CAA-E8B0-4A8D-97AD-45A9170305FA}" dt="2021-06-18T14:04:01.796" v="1251" actId="1036"/>
          <ac:cxnSpMkLst>
            <pc:docMk/>
            <pc:sldMk cId="1969682108" sldId="262"/>
            <ac:cxnSpMk id="26" creationId="{263CD84A-6EFC-47AB-9457-2A5951F6CD4B}"/>
          </ac:cxnSpMkLst>
        </pc:cxnChg>
        <pc:cxnChg chg="mod">
          <ac:chgData name=" " userId="88628764504f44fd" providerId="LiveId" clId="{A93E2CAA-E8B0-4A8D-97AD-45A9170305FA}" dt="2021-06-18T14:11:53.947" v="1414" actId="14100"/>
          <ac:cxnSpMkLst>
            <pc:docMk/>
            <pc:sldMk cId="1969682108" sldId="262"/>
            <ac:cxnSpMk id="28" creationId="{A324928E-9CAC-4950-8299-7653FD06E734}"/>
          </ac:cxnSpMkLst>
        </pc:cxnChg>
        <pc:cxnChg chg="add del mod">
          <ac:chgData name=" " userId="88628764504f44fd" providerId="LiveId" clId="{A93E2CAA-E8B0-4A8D-97AD-45A9170305FA}" dt="2021-06-18T14:10:12.197" v="1412" actId="1038"/>
          <ac:cxnSpMkLst>
            <pc:docMk/>
            <pc:sldMk cId="1969682108" sldId="262"/>
            <ac:cxnSpMk id="31" creationId="{BCAEA885-BC0A-4D52-B35F-A1EB1AAA0DC2}"/>
          </ac:cxnSpMkLst>
        </pc:cxnChg>
        <pc:cxnChg chg="mod">
          <ac:chgData name=" " userId="88628764504f44fd" providerId="LiveId" clId="{A93E2CAA-E8B0-4A8D-97AD-45A9170305FA}" dt="2021-06-18T14:01:29.748" v="1084" actId="14100"/>
          <ac:cxnSpMkLst>
            <pc:docMk/>
            <pc:sldMk cId="1969682108" sldId="262"/>
            <ac:cxnSpMk id="33" creationId="{EDCC1A69-4848-447F-BCC3-290B3A93F18E}"/>
          </ac:cxnSpMkLst>
        </pc:cxnChg>
        <pc:cxnChg chg="mod">
          <ac:chgData name=" " userId="88628764504f44fd" providerId="LiveId" clId="{A93E2CAA-E8B0-4A8D-97AD-45A9170305FA}" dt="2021-06-18T14:10:12.197" v="1412" actId="1038"/>
          <ac:cxnSpMkLst>
            <pc:docMk/>
            <pc:sldMk cId="1969682108" sldId="262"/>
            <ac:cxnSpMk id="34" creationId="{9B2EB394-EECE-4E03-89D6-7171617B7508}"/>
          </ac:cxnSpMkLst>
        </pc:cxnChg>
        <pc:cxnChg chg="add del mod">
          <ac:chgData name=" " userId="88628764504f44fd" providerId="LiveId" clId="{A93E2CAA-E8B0-4A8D-97AD-45A9170305FA}" dt="2021-06-18T13:59:48.395" v="948"/>
          <ac:cxnSpMkLst>
            <pc:docMk/>
            <pc:sldMk cId="1969682108" sldId="262"/>
            <ac:cxnSpMk id="36" creationId="{5F5E381D-82EB-4365-B027-0753D0E4A91F}"/>
          </ac:cxnSpMkLst>
        </pc:cxnChg>
        <pc:cxnChg chg="add del mod">
          <ac:chgData name=" " userId="88628764504f44fd" providerId="LiveId" clId="{A93E2CAA-E8B0-4A8D-97AD-45A9170305FA}" dt="2021-06-18T13:59:48.395" v="948"/>
          <ac:cxnSpMkLst>
            <pc:docMk/>
            <pc:sldMk cId="1969682108" sldId="262"/>
            <ac:cxnSpMk id="38" creationId="{FAF94E66-5387-433E-AFA3-CCEB85E66142}"/>
          </ac:cxnSpMkLst>
        </pc:cxnChg>
        <pc:cxnChg chg="add del mod">
          <ac:chgData name=" " userId="88628764504f44fd" providerId="LiveId" clId="{A93E2CAA-E8B0-4A8D-97AD-45A9170305FA}" dt="2021-06-18T14:00:02.391" v="954"/>
          <ac:cxnSpMkLst>
            <pc:docMk/>
            <pc:sldMk cId="1969682108" sldId="262"/>
            <ac:cxnSpMk id="40" creationId="{46240351-0AE8-46A1-B9E2-E22D6F6D6765}"/>
          </ac:cxnSpMkLst>
        </pc:cxnChg>
        <pc:cxnChg chg="add del mod">
          <ac:chgData name=" " userId="88628764504f44fd" providerId="LiveId" clId="{A93E2CAA-E8B0-4A8D-97AD-45A9170305FA}" dt="2021-06-18T14:00:02.391" v="954"/>
          <ac:cxnSpMkLst>
            <pc:docMk/>
            <pc:sldMk cId="1969682108" sldId="262"/>
            <ac:cxnSpMk id="42" creationId="{9C1C5093-CA0F-4CC2-9769-0A95D48EB812}"/>
          </ac:cxnSpMkLst>
        </pc:cxnChg>
        <pc:cxnChg chg="add mod">
          <ac:chgData name=" " userId="88628764504f44fd" providerId="LiveId" clId="{A93E2CAA-E8B0-4A8D-97AD-45A9170305FA}" dt="2021-06-18T14:08:47.638" v="1406" actId="1035"/>
          <ac:cxnSpMkLst>
            <pc:docMk/>
            <pc:sldMk cId="1969682108" sldId="262"/>
            <ac:cxnSpMk id="44" creationId="{B2EBF68D-8A60-49ED-BDCC-395B5F262EB9}"/>
          </ac:cxnSpMkLst>
        </pc:cxnChg>
        <pc:cxnChg chg="add mod">
          <ac:chgData name=" " userId="88628764504f44fd" providerId="LiveId" clId="{A93E2CAA-E8B0-4A8D-97AD-45A9170305FA}" dt="2021-06-18T14:15:56.351" v="1419" actId="208"/>
          <ac:cxnSpMkLst>
            <pc:docMk/>
            <pc:sldMk cId="1969682108" sldId="262"/>
            <ac:cxnSpMk id="46" creationId="{B596E866-AD7C-40C9-847D-547C279B7895}"/>
          </ac:cxnSpMkLst>
        </pc:cxnChg>
        <pc:cxnChg chg="add mod">
          <ac:chgData name=" " userId="88628764504f44fd" providerId="LiveId" clId="{A93E2CAA-E8B0-4A8D-97AD-45A9170305FA}" dt="2021-06-18T14:06:03.786" v="1389" actId="14100"/>
          <ac:cxnSpMkLst>
            <pc:docMk/>
            <pc:sldMk cId="1969682108" sldId="262"/>
            <ac:cxnSpMk id="51" creationId="{DBC25D36-6F3D-4035-8B63-8C87C967BDF1}"/>
          </ac:cxnSpMkLst>
        </pc:cxnChg>
        <pc:cxnChg chg="add mod">
          <ac:chgData name=" " userId="88628764504f44fd" providerId="LiveId" clId="{A93E2CAA-E8B0-4A8D-97AD-45A9170305FA}" dt="2021-06-18T14:16:11.830" v="1420" actId="208"/>
          <ac:cxnSpMkLst>
            <pc:docMk/>
            <pc:sldMk cId="1969682108" sldId="262"/>
            <ac:cxnSpMk id="55" creationId="{C1F1881E-6163-4710-B45D-ECCA0CC252CB}"/>
          </ac:cxnSpMkLst>
        </pc:cxnChg>
      </pc:sldChg>
      <pc:sldChg chg="addSp delSp modSp mod">
        <pc:chgData name=" " userId="88628764504f44fd" providerId="LiveId" clId="{A93E2CAA-E8B0-4A8D-97AD-45A9170305FA}" dt="2021-06-18T14:43:50.665" v="1611" actId="20577"/>
        <pc:sldMkLst>
          <pc:docMk/>
          <pc:sldMk cId="0" sldId="266"/>
        </pc:sldMkLst>
        <pc:spChg chg="add mod">
          <ac:chgData name=" " userId="88628764504f44fd" providerId="LiveId" clId="{A93E2CAA-E8B0-4A8D-97AD-45A9170305FA}" dt="2021-06-18T14:43:50.665" v="1611" actId="20577"/>
          <ac:spMkLst>
            <pc:docMk/>
            <pc:sldMk cId="0" sldId="266"/>
            <ac:spMk id="4" creationId="{CB60011C-58DA-41B3-A691-69FD695DD83F}"/>
          </ac:spMkLst>
        </pc:spChg>
        <pc:spChg chg="mod">
          <ac:chgData name=" " userId="88628764504f44fd" providerId="LiveId" clId="{A93E2CAA-E8B0-4A8D-97AD-45A9170305FA}" dt="2021-06-17T08:16:56.150" v="664" actId="1076"/>
          <ac:spMkLst>
            <pc:docMk/>
            <pc:sldMk cId="0" sldId="266"/>
            <ac:spMk id="10242" creationId="{00000000-0000-0000-0000-000000000000}"/>
          </ac:spMkLst>
        </pc:spChg>
        <pc:spChg chg="del mod">
          <ac:chgData name=" " userId="88628764504f44fd" providerId="LiveId" clId="{A93E2CAA-E8B0-4A8D-97AD-45A9170305FA}" dt="2021-06-17T08:11:32.616" v="418" actId="478"/>
          <ac:spMkLst>
            <pc:docMk/>
            <pc:sldMk cId="0" sldId="266"/>
            <ac:spMk id="10243" creationId="{00000000-0000-0000-0000-000000000000}"/>
          </ac:spMkLst>
        </pc:spChg>
      </pc:sldChg>
      <pc:sldChg chg="del">
        <pc:chgData name=" " userId="88628764504f44fd" providerId="LiveId" clId="{A93E2CAA-E8B0-4A8D-97AD-45A9170305FA}" dt="2021-06-17T06:46:14.110" v="18" actId="47"/>
        <pc:sldMkLst>
          <pc:docMk/>
          <pc:sldMk cId="382102131" sldId="271"/>
        </pc:sldMkLst>
      </pc:sldChg>
      <pc:sldChg chg="modSp mod">
        <pc:chgData name=" " userId="88628764504f44fd" providerId="LiveId" clId="{A93E2CAA-E8B0-4A8D-97AD-45A9170305FA}" dt="2021-06-18T14:48:14.822" v="1661" actId="20577"/>
        <pc:sldMkLst>
          <pc:docMk/>
          <pc:sldMk cId="4288851544" sldId="272"/>
        </pc:sldMkLst>
        <pc:spChg chg="mod">
          <ac:chgData name=" " userId="88628764504f44fd" providerId="LiveId" clId="{A93E2CAA-E8B0-4A8D-97AD-45A9170305FA}" dt="2021-06-18T14:44:32.879" v="1614" actId="1076"/>
          <ac:spMkLst>
            <pc:docMk/>
            <pc:sldMk cId="4288851544" sldId="272"/>
            <ac:spMk id="3" creationId="{83AB58F2-71C1-4375-997B-C6D34BDBA315}"/>
          </ac:spMkLst>
        </pc:spChg>
        <pc:spChg chg="mod">
          <ac:chgData name=" " userId="88628764504f44fd" providerId="LiveId" clId="{A93E2CAA-E8B0-4A8D-97AD-45A9170305FA}" dt="2021-06-18T14:48:14.822" v="1661" actId="20577"/>
          <ac:spMkLst>
            <pc:docMk/>
            <pc:sldMk cId="4288851544" sldId="272"/>
            <ac:spMk id="10" creationId="{88669AE3-46B1-4FA7-B25F-1DD74A0AC974}"/>
          </ac:spMkLst>
        </pc:spChg>
        <pc:picChg chg="mod">
          <ac:chgData name=" " userId="88628764504f44fd" providerId="LiveId" clId="{A93E2CAA-E8B0-4A8D-97AD-45A9170305FA}" dt="2021-06-18T14:44:35.928" v="1615" actId="1076"/>
          <ac:picMkLst>
            <pc:docMk/>
            <pc:sldMk cId="4288851544" sldId="272"/>
            <ac:picMk id="6" creationId="{7DBFBC14-1137-4775-B191-1F0DEAFF0F48}"/>
          </ac:picMkLst>
        </pc:picChg>
      </pc:sldChg>
      <pc:sldChg chg="del ord">
        <pc:chgData name=" " userId="88628764504f44fd" providerId="LiveId" clId="{A93E2CAA-E8B0-4A8D-97AD-45A9170305FA}" dt="2021-06-17T06:45:12.135" v="2" actId="47"/>
        <pc:sldMkLst>
          <pc:docMk/>
          <pc:sldMk cId="2009054670" sldId="275"/>
        </pc:sldMkLst>
      </pc:sldChg>
      <pc:sldChg chg="del">
        <pc:chgData name=" " userId="88628764504f44fd" providerId="LiveId" clId="{A93E2CAA-E8B0-4A8D-97AD-45A9170305FA}" dt="2021-06-17T06:45:13.754" v="3" actId="47"/>
        <pc:sldMkLst>
          <pc:docMk/>
          <pc:sldMk cId="3617647587" sldId="277"/>
        </pc:sldMkLst>
      </pc:sldChg>
      <pc:sldChg chg="add del">
        <pc:chgData name=" " userId="88628764504f44fd" providerId="LiveId" clId="{A93E2CAA-E8B0-4A8D-97AD-45A9170305FA}" dt="2021-06-17T08:26:07.114" v="861" actId="47"/>
        <pc:sldMkLst>
          <pc:docMk/>
          <pc:sldMk cId="3887845537" sldId="283"/>
        </pc:sldMkLst>
      </pc:sldChg>
      <pc:sldChg chg="del">
        <pc:chgData name=" " userId="88628764504f44fd" providerId="LiveId" clId="{A93E2CAA-E8B0-4A8D-97AD-45A9170305FA}" dt="2021-06-17T06:46:20.816" v="19" actId="47"/>
        <pc:sldMkLst>
          <pc:docMk/>
          <pc:sldMk cId="223248036" sldId="284"/>
        </pc:sldMkLst>
      </pc:sldChg>
      <pc:sldChg chg="del">
        <pc:chgData name=" " userId="88628764504f44fd" providerId="LiveId" clId="{A93E2CAA-E8B0-4A8D-97AD-45A9170305FA}" dt="2021-06-17T06:45:28.443" v="5" actId="47"/>
        <pc:sldMkLst>
          <pc:docMk/>
          <pc:sldMk cId="3476908015" sldId="285"/>
        </pc:sldMkLst>
      </pc:sldChg>
      <pc:sldChg chg="del">
        <pc:chgData name=" " userId="88628764504f44fd" providerId="LiveId" clId="{A93E2CAA-E8B0-4A8D-97AD-45A9170305FA}" dt="2021-06-17T08:26:37.444" v="862" actId="47"/>
        <pc:sldMkLst>
          <pc:docMk/>
          <pc:sldMk cId="1924277808" sldId="287"/>
        </pc:sldMkLst>
      </pc:sldChg>
      <pc:sldChg chg="del">
        <pc:chgData name=" " userId="88628764504f44fd" providerId="LiveId" clId="{A93E2CAA-E8B0-4A8D-97AD-45A9170305FA}" dt="2021-06-17T06:46:22.849" v="20" actId="47"/>
        <pc:sldMkLst>
          <pc:docMk/>
          <pc:sldMk cId="2655606497" sldId="290"/>
        </pc:sldMkLst>
      </pc:sldChg>
      <pc:sldChg chg="del">
        <pc:chgData name=" " userId="88628764504f44fd" providerId="LiveId" clId="{A93E2CAA-E8B0-4A8D-97AD-45A9170305FA}" dt="2021-06-17T06:45:31.602" v="8" actId="47"/>
        <pc:sldMkLst>
          <pc:docMk/>
          <pc:sldMk cId="1277372571" sldId="293"/>
        </pc:sldMkLst>
      </pc:sldChg>
      <pc:sldChg chg="del">
        <pc:chgData name=" " userId="88628764504f44fd" providerId="LiveId" clId="{A93E2CAA-E8B0-4A8D-97AD-45A9170305FA}" dt="2021-06-17T06:45:41.432" v="13" actId="47"/>
        <pc:sldMkLst>
          <pc:docMk/>
          <pc:sldMk cId="190147695" sldId="294"/>
        </pc:sldMkLst>
      </pc:sldChg>
      <pc:sldChg chg="modSp mod">
        <pc:chgData name=" " userId="88628764504f44fd" providerId="LiveId" clId="{A93E2CAA-E8B0-4A8D-97AD-45A9170305FA}" dt="2021-06-18T14:12:52.242" v="1416" actId="1076"/>
        <pc:sldMkLst>
          <pc:docMk/>
          <pc:sldMk cId="2575540215" sldId="298"/>
        </pc:sldMkLst>
        <pc:spChg chg="mod">
          <ac:chgData name=" " userId="88628764504f44fd" providerId="LiveId" clId="{A93E2CAA-E8B0-4A8D-97AD-45A9170305FA}" dt="2021-06-17T08:00:37.730" v="183" actId="1076"/>
          <ac:spMkLst>
            <pc:docMk/>
            <pc:sldMk cId="2575540215" sldId="298"/>
            <ac:spMk id="3" creationId="{A8DB9F11-719C-41CF-9684-2FE7F3ACE43E}"/>
          </ac:spMkLst>
        </pc:spChg>
        <pc:picChg chg="mod">
          <ac:chgData name=" " userId="88628764504f44fd" providerId="LiveId" clId="{A93E2CAA-E8B0-4A8D-97AD-45A9170305FA}" dt="2021-06-18T14:12:52.242" v="1416" actId="1076"/>
          <ac:picMkLst>
            <pc:docMk/>
            <pc:sldMk cId="2575540215" sldId="298"/>
            <ac:picMk id="7" creationId="{595F8085-DF22-4B78-9FC8-C49EE3B45CD5}"/>
          </ac:picMkLst>
        </pc:picChg>
      </pc:sldChg>
      <pc:sldChg chg="del">
        <pc:chgData name=" " userId="88628764504f44fd" providerId="LiveId" clId="{A93E2CAA-E8B0-4A8D-97AD-45A9170305FA}" dt="2021-06-17T08:07:56.371" v="285" actId="47"/>
        <pc:sldMkLst>
          <pc:docMk/>
          <pc:sldMk cId="228557967" sldId="299"/>
        </pc:sldMkLst>
      </pc:sldChg>
      <pc:sldChg chg="del">
        <pc:chgData name=" " userId="88628764504f44fd" providerId="LiveId" clId="{A93E2CAA-E8B0-4A8D-97AD-45A9170305FA}" dt="2021-06-17T06:45:50.050" v="17" actId="47"/>
        <pc:sldMkLst>
          <pc:docMk/>
          <pc:sldMk cId="1473579888" sldId="300"/>
        </pc:sldMkLst>
      </pc:sldChg>
      <pc:sldChg chg="del">
        <pc:chgData name=" " userId="88628764504f44fd" providerId="LiveId" clId="{A93E2CAA-E8B0-4A8D-97AD-45A9170305FA}" dt="2021-06-17T06:45:43.861" v="15" actId="47"/>
        <pc:sldMkLst>
          <pc:docMk/>
          <pc:sldMk cId="2884362778" sldId="302"/>
        </pc:sldMkLst>
      </pc:sldChg>
      <pc:sldChg chg="del">
        <pc:chgData name=" " userId="88628764504f44fd" providerId="LiveId" clId="{A93E2CAA-E8B0-4A8D-97AD-45A9170305FA}" dt="2021-06-17T06:45:44.824" v="16" actId="47"/>
        <pc:sldMkLst>
          <pc:docMk/>
          <pc:sldMk cId="2624439282" sldId="303"/>
        </pc:sldMkLst>
      </pc:sldChg>
      <pc:sldChg chg="del">
        <pc:chgData name=" " userId="88628764504f44fd" providerId="LiveId" clId="{A93E2CAA-E8B0-4A8D-97AD-45A9170305FA}" dt="2021-06-17T06:45:29.631" v="6" actId="47"/>
        <pc:sldMkLst>
          <pc:docMk/>
          <pc:sldMk cId="3949614658" sldId="304"/>
        </pc:sldMkLst>
      </pc:sldChg>
      <pc:sldChg chg="del">
        <pc:chgData name=" " userId="88628764504f44fd" providerId="LiveId" clId="{A93E2CAA-E8B0-4A8D-97AD-45A9170305FA}" dt="2021-06-17T06:45:30.723" v="7" actId="47"/>
        <pc:sldMkLst>
          <pc:docMk/>
          <pc:sldMk cId="1555306519" sldId="305"/>
        </pc:sldMkLst>
      </pc:sldChg>
      <pc:sldChg chg="del ord">
        <pc:chgData name=" " userId="88628764504f44fd" providerId="LiveId" clId="{A93E2CAA-E8B0-4A8D-97AD-45A9170305FA}" dt="2021-06-17T06:45:38.883" v="11" actId="47"/>
        <pc:sldMkLst>
          <pc:docMk/>
          <pc:sldMk cId="3376504188" sldId="306"/>
        </pc:sldMkLst>
      </pc:sldChg>
      <pc:sldChg chg="del">
        <pc:chgData name=" " userId="88628764504f44fd" providerId="LiveId" clId="{A93E2CAA-E8B0-4A8D-97AD-45A9170305FA}" dt="2021-06-17T06:45:40.307" v="12" actId="47"/>
        <pc:sldMkLst>
          <pc:docMk/>
          <pc:sldMk cId="2401304720" sldId="307"/>
        </pc:sldMkLst>
      </pc:sldChg>
      <pc:sldChg chg="del">
        <pc:chgData name=" " userId="88628764504f44fd" providerId="LiveId" clId="{A93E2CAA-E8B0-4A8D-97AD-45A9170305FA}" dt="2021-06-17T06:45:42.737" v="14" actId="47"/>
        <pc:sldMkLst>
          <pc:docMk/>
          <pc:sldMk cId="212616598" sldId="308"/>
        </pc:sldMkLst>
      </pc:sldChg>
      <pc:sldChg chg="del">
        <pc:chgData name=" " userId="88628764504f44fd" providerId="LiveId" clId="{A93E2CAA-E8B0-4A8D-97AD-45A9170305FA}" dt="2021-06-17T08:07:54.957" v="284" actId="47"/>
        <pc:sldMkLst>
          <pc:docMk/>
          <pc:sldMk cId="3215220598" sldId="309"/>
        </pc:sldMkLst>
      </pc:sldChg>
      <pc:sldChg chg="addSp delSp modSp new mod">
        <pc:chgData name=" " userId="88628764504f44fd" providerId="LiveId" clId="{A93E2CAA-E8B0-4A8D-97AD-45A9170305FA}" dt="2021-06-17T08:10:53.687" v="416" actId="20577"/>
        <pc:sldMkLst>
          <pc:docMk/>
          <pc:sldMk cId="1053161105" sldId="310"/>
        </pc:sldMkLst>
        <pc:spChg chg="del">
          <ac:chgData name=" " userId="88628764504f44fd" providerId="LiveId" clId="{A93E2CAA-E8B0-4A8D-97AD-45A9170305FA}" dt="2021-06-17T08:02:43.035" v="188" actId="478"/>
          <ac:spMkLst>
            <pc:docMk/>
            <pc:sldMk cId="1053161105" sldId="310"/>
            <ac:spMk id="2" creationId="{FCC6D525-BAD3-4839-A3F4-FF814F8A49F6}"/>
          </ac:spMkLst>
        </pc:spChg>
        <pc:spChg chg="del">
          <ac:chgData name=" " userId="88628764504f44fd" providerId="LiveId" clId="{A93E2CAA-E8B0-4A8D-97AD-45A9170305FA}" dt="2021-06-17T08:02:43.830" v="189" actId="478"/>
          <ac:spMkLst>
            <pc:docMk/>
            <pc:sldMk cId="1053161105" sldId="310"/>
            <ac:spMk id="3" creationId="{BEF592D6-8494-40A4-BF65-1F9A1C212355}"/>
          </ac:spMkLst>
        </pc:spChg>
        <pc:spChg chg="add del mod">
          <ac:chgData name=" " userId="88628764504f44fd" providerId="LiveId" clId="{A93E2CAA-E8B0-4A8D-97AD-45A9170305FA}" dt="2021-06-17T08:03:17.639" v="195"/>
          <ac:spMkLst>
            <pc:docMk/>
            <pc:sldMk cId="1053161105" sldId="310"/>
            <ac:spMk id="6" creationId="{1D8E17C3-216F-43B9-99E5-EFC76142830E}"/>
          </ac:spMkLst>
        </pc:spChg>
        <pc:spChg chg="add del mod">
          <ac:chgData name=" " userId="88628764504f44fd" providerId="LiveId" clId="{A93E2CAA-E8B0-4A8D-97AD-45A9170305FA}" dt="2021-06-17T08:05:26.057" v="217" actId="478"/>
          <ac:spMkLst>
            <pc:docMk/>
            <pc:sldMk cId="1053161105" sldId="310"/>
            <ac:spMk id="8" creationId="{2BBFF1C5-15BE-4FF6-AB18-7AEA47FD857D}"/>
          </ac:spMkLst>
        </pc:spChg>
        <pc:spChg chg="add del mod">
          <ac:chgData name=" " userId="88628764504f44fd" providerId="LiveId" clId="{A93E2CAA-E8B0-4A8D-97AD-45A9170305FA}" dt="2021-06-17T08:04:50.362" v="212" actId="478"/>
          <ac:spMkLst>
            <pc:docMk/>
            <pc:sldMk cId="1053161105" sldId="310"/>
            <ac:spMk id="12" creationId="{3E34A1E6-8B6A-4EDE-A61B-8FC41759AFF1}"/>
          </ac:spMkLst>
        </pc:spChg>
        <pc:spChg chg="add mod">
          <ac:chgData name=" " userId="88628764504f44fd" providerId="LiveId" clId="{A93E2CAA-E8B0-4A8D-97AD-45A9170305FA}" dt="2021-06-17T08:06:43.483" v="280" actId="1076"/>
          <ac:spMkLst>
            <pc:docMk/>
            <pc:sldMk cId="1053161105" sldId="310"/>
            <ac:spMk id="13" creationId="{2160EB75-81FD-4B16-B195-9CA87D68E9D7}"/>
          </ac:spMkLst>
        </pc:spChg>
        <pc:spChg chg="add mod">
          <ac:chgData name=" " userId="88628764504f44fd" providerId="LiveId" clId="{A93E2CAA-E8B0-4A8D-97AD-45A9170305FA}" dt="2021-06-17T08:10:53.687" v="416" actId="20577"/>
          <ac:spMkLst>
            <pc:docMk/>
            <pc:sldMk cId="1053161105" sldId="310"/>
            <ac:spMk id="14" creationId="{894E1080-39FA-4E87-8A69-8205DAEC354E}"/>
          </ac:spMkLst>
        </pc:spChg>
        <pc:graphicFrameChg chg="add del mod">
          <ac:chgData name=" " userId="88628764504f44fd" providerId="LiveId" clId="{A93E2CAA-E8B0-4A8D-97AD-45A9170305FA}" dt="2021-06-17T08:03:17.639" v="195"/>
          <ac:graphicFrameMkLst>
            <pc:docMk/>
            <pc:sldMk cId="1053161105" sldId="310"/>
            <ac:graphicFrameMk id="5" creationId="{BB60A997-8A75-4A05-B640-4F52C2F36666}"/>
          </ac:graphicFrameMkLst>
        </pc:graphicFrameChg>
        <pc:graphicFrameChg chg="add mod modGraphic">
          <ac:chgData name=" " userId="88628764504f44fd" providerId="LiveId" clId="{A93E2CAA-E8B0-4A8D-97AD-45A9170305FA}" dt="2021-06-17T08:07:46.241" v="283" actId="1076"/>
          <ac:graphicFrameMkLst>
            <pc:docMk/>
            <pc:sldMk cId="1053161105" sldId="310"/>
            <ac:graphicFrameMk id="9" creationId="{C0640598-CE5D-474C-8C6C-FC17E381B858}"/>
          </ac:graphicFrameMkLst>
        </pc:graphicFrameChg>
        <pc:picChg chg="add mod">
          <ac:chgData name=" " userId="88628764504f44fd" providerId="LiveId" clId="{A93E2CAA-E8B0-4A8D-97AD-45A9170305FA}" dt="2021-06-17T08:05:55.293" v="274"/>
          <ac:picMkLst>
            <pc:docMk/>
            <pc:sldMk cId="1053161105" sldId="310"/>
            <ac:picMk id="15" creationId="{E52AC80E-7A1E-4AEA-83A9-57C548978F49}"/>
          </ac:picMkLst>
        </pc:picChg>
        <pc:picChg chg="add mod">
          <ac:chgData name=" " userId="88628764504f44fd" providerId="LiveId" clId="{A93E2CAA-E8B0-4A8D-97AD-45A9170305FA}" dt="2021-06-17T08:06:05.087" v="276"/>
          <ac:picMkLst>
            <pc:docMk/>
            <pc:sldMk cId="1053161105" sldId="310"/>
            <ac:picMk id="16" creationId="{184363B5-3921-470D-8754-7C735E660E76}"/>
          </ac:picMkLst>
        </pc:picChg>
        <pc:cxnChg chg="add mod">
          <ac:chgData name=" " userId="88628764504f44fd" providerId="LiveId" clId="{A93E2CAA-E8B0-4A8D-97AD-45A9170305FA}" dt="2021-06-17T08:04:37.201" v="209" actId="1076"/>
          <ac:cxnSpMkLst>
            <pc:docMk/>
            <pc:sldMk cId="1053161105" sldId="310"/>
            <ac:cxnSpMk id="10" creationId="{1042FE48-1515-4017-9107-3C7135BF6951}"/>
          </ac:cxnSpMkLst>
        </pc:cxnChg>
      </pc:sldChg>
      <pc:sldChg chg="del">
        <pc:chgData name=" " userId="88628764504f44fd" providerId="LiveId" clId="{A93E2CAA-E8B0-4A8D-97AD-45A9170305FA}" dt="2021-06-17T06:45:14.920" v="4" actId="47"/>
        <pc:sldMkLst>
          <pc:docMk/>
          <pc:sldMk cId="2127659637" sldId="310"/>
        </pc:sldMkLst>
      </pc:sldChg>
      <pc:sldChg chg="addSp delSp modSp new mod">
        <pc:chgData name=" " userId="88628764504f44fd" providerId="LiveId" clId="{A93E2CAA-E8B0-4A8D-97AD-45A9170305FA}" dt="2021-06-18T17:58:54.989" v="1689" actId="1440"/>
        <pc:sldMkLst>
          <pc:docMk/>
          <pc:sldMk cId="3930307460" sldId="311"/>
        </pc:sldMkLst>
        <pc:spChg chg="mod">
          <ac:chgData name=" " userId="88628764504f44fd" providerId="LiveId" clId="{A93E2CAA-E8B0-4A8D-97AD-45A9170305FA}" dt="2021-06-18T17:52:04.900" v="1666" actId="14100"/>
          <ac:spMkLst>
            <pc:docMk/>
            <pc:sldMk cId="3930307460" sldId="311"/>
            <ac:spMk id="2" creationId="{1910DCBF-40A9-459E-8B14-437F4686A5BF}"/>
          </ac:spMkLst>
        </pc:spChg>
        <pc:spChg chg="del">
          <ac:chgData name=" " userId="88628764504f44fd" providerId="LiveId" clId="{A93E2CAA-E8B0-4A8D-97AD-45A9170305FA}" dt="2021-06-17T08:10:06.865" v="339" actId="478"/>
          <ac:spMkLst>
            <pc:docMk/>
            <pc:sldMk cId="3930307460" sldId="311"/>
            <ac:spMk id="3" creationId="{7C430291-5A22-4E96-913F-A95040B79C57}"/>
          </ac:spMkLst>
        </pc:spChg>
        <pc:picChg chg="add mod">
          <ac:chgData name=" " userId="88628764504f44fd" providerId="LiveId" clId="{A93E2CAA-E8B0-4A8D-97AD-45A9170305FA}" dt="2021-06-17T08:10:11.213" v="340"/>
          <ac:picMkLst>
            <pc:docMk/>
            <pc:sldMk cId="3930307460" sldId="311"/>
            <ac:picMk id="5" creationId="{6DE16B35-AA9F-444F-8CB2-21029D6D8183}"/>
          </ac:picMkLst>
        </pc:picChg>
        <pc:picChg chg="add mod">
          <ac:chgData name=" " userId="88628764504f44fd" providerId="LiveId" clId="{A93E2CAA-E8B0-4A8D-97AD-45A9170305FA}" dt="2021-06-17T08:10:16.194" v="341"/>
          <ac:picMkLst>
            <pc:docMk/>
            <pc:sldMk cId="3930307460" sldId="311"/>
            <ac:picMk id="6" creationId="{E752BC9E-CEEE-43A8-AF70-71A48F9E016B}"/>
          </ac:picMkLst>
        </pc:picChg>
        <pc:picChg chg="add mod">
          <ac:chgData name=" " userId="88628764504f44fd" providerId="LiveId" clId="{A93E2CAA-E8B0-4A8D-97AD-45A9170305FA}" dt="2021-06-18T17:58:54.989" v="1689" actId="1440"/>
          <ac:picMkLst>
            <pc:docMk/>
            <pc:sldMk cId="3930307460" sldId="311"/>
            <ac:picMk id="7" creationId="{5CF4BDB1-0B34-445B-AFDB-4E3277F1880E}"/>
          </ac:picMkLst>
        </pc:picChg>
        <pc:picChg chg="del">
          <ac:chgData name=" " userId="88628764504f44fd" providerId="LiveId" clId="{A93E2CAA-E8B0-4A8D-97AD-45A9170305FA}" dt="2021-06-18T17:51:49.739" v="1662" actId="478"/>
          <ac:picMkLst>
            <pc:docMk/>
            <pc:sldMk cId="3930307460" sldId="311"/>
            <ac:picMk id="8" creationId="{D7439CD5-D267-4709-BE2A-D1BD76061B69}"/>
          </ac:picMkLst>
        </pc:picChg>
      </pc:sldChg>
      <pc:sldChg chg="addSp delSp modSp mod">
        <pc:chgData name=" " userId="88628764504f44fd" providerId="LiveId" clId="{A93E2CAA-E8B0-4A8D-97AD-45A9170305FA}" dt="2021-06-18T17:59:15.871" v="1690" actId="1076"/>
        <pc:sldMkLst>
          <pc:docMk/>
          <pc:sldMk cId="3944130223" sldId="312"/>
        </pc:sldMkLst>
        <pc:spChg chg="add del mod">
          <ac:chgData name=" " userId="88628764504f44fd" providerId="LiveId" clId="{A93E2CAA-E8B0-4A8D-97AD-45A9170305FA}" dt="2021-06-18T17:56:42.144" v="1680" actId="478"/>
          <ac:spMkLst>
            <pc:docMk/>
            <pc:sldMk cId="3944130223" sldId="312"/>
            <ac:spMk id="3" creationId="{C92DEF7C-02EB-4869-A8A0-A39D799861FD}"/>
          </ac:spMkLst>
        </pc:spChg>
        <pc:spChg chg="mod">
          <ac:chgData name=" " userId="88628764504f44fd" providerId="LiveId" clId="{A93E2CAA-E8B0-4A8D-97AD-45A9170305FA}" dt="2021-06-18T17:59:15.871" v="1690" actId="1076"/>
          <ac:spMkLst>
            <pc:docMk/>
            <pc:sldMk cId="3944130223" sldId="312"/>
            <ac:spMk id="7" creationId="{66C79278-2683-4C2D-BC82-7311681F03DA}"/>
          </ac:spMkLst>
        </pc:spChg>
        <pc:picChg chg="add mod">
          <ac:chgData name=" " userId="88628764504f44fd" providerId="LiveId" clId="{A93E2CAA-E8B0-4A8D-97AD-45A9170305FA}" dt="2021-06-18T14:44:58.882" v="1619"/>
          <ac:picMkLst>
            <pc:docMk/>
            <pc:sldMk cId="3944130223" sldId="312"/>
            <ac:picMk id="5" creationId="{5EC8EF0F-CD62-47F8-8BA1-5C3CE04CDFB7}"/>
          </ac:picMkLst>
        </pc:picChg>
        <pc:picChg chg="del">
          <ac:chgData name=" " userId="88628764504f44fd" providerId="LiveId" clId="{A93E2CAA-E8B0-4A8D-97AD-45A9170305FA}" dt="2021-06-18T17:56:39.904" v="1679" actId="478"/>
          <ac:picMkLst>
            <pc:docMk/>
            <pc:sldMk cId="3944130223" sldId="312"/>
            <ac:picMk id="6" creationId="{54A05C7C-AC71-4F65-A912-C82BF11C791D}"/>
          </ac:picMkLst>
        </pc:picChg>
        <pc:picChg chg="add mod">
          <ac:chgData name=" " userId="88628764504f44fd" providerId="LiveId" clId="{A93E2CAA-E8B0-4A8D-97AD-45A9170305FA}" dt="2021-06-18T14:45:02.871" v="1620"/>
          <ac:picMkLst>
            <pc:docMk/>
            <pc:sldMk cId="3944130223" sldId="312"/>
            <ac:picMk id="8" creationId="{33B93FF1-7045-414D-899C-073923A8DA26}"/>
          </ac:picMkLst>
        </pc:picChg>
        <pc:picChg chg="add del mod">
          <ac:chgData name=" " userId="88628764504f44fd" providerId="LiveId" clId="{A93E2CAA-E8B0-4A8D-97AD-45A9170305FA}" dt="2021-06-18T17:57:37.521" v="1683" actId="478"/>
          <ac:picMkLst>
            <pc:docMk/>
            <pc:sldMk cId="3944130223" sldId="312"/>
            <ac:picMk id="10" creationId="{DD6F0282-2977-4DF7-9074-9DCFDF694FE3}"/>
          </ac:picMkLst>
        </pc:picChg>
        <pc:picChg chg="add del mod">
          <ac:chgData name=" " userId="88628764504f44fd" providerId="LiveId" clId="{A93E2CAA-E8B0-4A8D-97AD-45A9170305FA}" dt="2021-06-18T17:58:14.369" v="1686" actId="478"/>
          <ac:picMkLst>
            <pc:docMk/>
            <pc:sldMk cId="3944130223" sldId="312"/>
            <ac:picMk id="12" creationId="{30A8CE86-A774-4DD7-8732-40E10CAA498E}"/>
          </ac:picMkLst>
        </pc:picChg>
        <pc:picChg chg="add mod">
          <ac:chgData name=" " userId="88628764504f44fd" providerId="LiveId" clId="{A93E2CAA-E8B0-4A8D-97AD-45A9170305FA}" dt="2021-06-18T17:58:41.505" v="1688" actId="1440"/>
          <ac:picMkLst>
            <pc:docMk/>
            <pc:sldMk cId="3944130223" sldId="312"/>
            <ac:picMk id="14" creationId="{9E4013B2-F146-4825-88A3-7F4DA7ED4DCA}"/>
          </ac:picMkLst>
        </pc:picChg>
      </pc:sldChg>
      <pc:sldChg chg="addSp modSp mod">
        <pc:chgData name=" " userId="88628764504f44fd" providerId="LiveId" clId="{A93E2CAA-E8B0-4A8D-97AD-45A9170305FA}" dt="2021-06-18T14:45:48.058" v="1624"/>
        <pc:sldMkLst>
          <pc:docMk/>
          <pc:sldMk cId="4220325953" sldId="313"/>
        </pc:sldMkLst>
        <pc:spChg chg="mod">
          <ac:chgData name=" " userId="88628764504f44fd" providerId="LiveId" clId="{A93E2CAA-E8B0-4A8D-97AD-45A9170305FA}" dt="2021-06-18T14:45:39.554" v="1622" actId="115"/>
          <ac:spMkLst>
            <pc:docMk/>
            <pc:sldMk cId="4220325953" sldId="313"/>
            <ac:spMk id="2" creationId="{75321246-E9F8-4B55-85A5-0074BB3843AC}"/>
          </ac:spMkLst>
        </pc:spChg>
        <pc:picChg chg="add mod">
          <ac:chgData name=" " userId="88628764504f44fd" providerId="LiveId" clId="{A93E2CAA-E8B0-4A8D-97AD-45A9170305FA}" dt="2021-06-18T14:45:44.063" v="1623"/>
          <ac:picMkLst>
            <pc:docMk/>
            <pc:sldMk cId="4220325953" sldId="313"/>
            <ac:picMk id="5" creationId="{5451E624-9CA3-4D50-B633-F1956B2D3315}"/>
          </ac:picMkLst>
        </pc:picChg>
        <pc:picChg chg="mod">
          <ac:chgData name=" " userId="88628764504f44fd" providerId="LiveId" clId="{A93E2CAA-E8B0-4A8D-97AD-45A9170305FA}" dt="2021-06-18T14:45:33.604" v="1621" actId="1076"/>
          <ac:picMkLst>
            <pc:docMk/>
            <pc:sldMk cId="4220325953" sldId="313"/>
            <ac:picMk id="6" creationId="{69BCDC6C-4E99-43D8-9B02-03F1CDB6A68E}"/>
          </ac:picMkLst>
        </pc:picChg>
        <pc:picChg chg="add mod">
          <ac:chgData name=" " userId="88628764504f44fd" providerId="LiveId" clId="{A93E2CAA-E8B0-4A8D-97AD-45A9170305FA}" dt="2021-06-18T14:45:48.058" v="1624"/>
          <ac:picMkLst>
            <pc:docMk/>
            <pc:sldMk cId="4220325953" sldId="313"/>
            <ac:picMk id="7" creationId="{B2A47DC1-51C8-437E-889A-FCADAA43B2D1}"/>
          </ac:picMkLst>
        </pc:picChg>
      </pc:sldChg>
    </pc:docChg>
  </pc:docChgLst>
  <pc:docChgLst>
    <pc:chgData name=" " userId="88628764504f44fd" providerId="LiveId" clId="{F28BA270-9751-4671-97A0-E196BBE35FE9}"/>
    <pc:docChg chg="undo custSel modSld">
      <pc:chgData name=" " userId="88628764504f44fd" providerId="LiveId" clId="{F28BA270-9751-4671-97A0-E196BBE35FE9}" dt="2021-06-21T02:24:13.519" v="328" actId="20577"/>
      <pc:docMkLst>
        <pc:docMk/>
      </pc:docMkLst>
      <pc:sldChg chg="modSp mod">
        <pc:chgData name=" " userId="88628764504f44fd" providerId="LiveId" clId="{F28BA270-9751-4671-97A0-E196BBE35FE9}" dt="2021-06-21T02:24:13.519" v="328" actId="20577"/>
        <pc:sldMkLst>
          <pc:docMk/>
          <pc:sldMk cId="0" sldId="267"/>
        </pc:sldMkLst>
        <pc:spChg chg="mod">
          <ac:chgData name=" " userId="88628764504f44fd" providerId="LiveId" clId="{F28BA270-9751-4671-97A0-E196BBE35FE9}" dt="2021-06-21T02:24:13.519" v="328" actId="20577"/>
          <ac:spMkLst>
            <pc:docMk/>
            <pc:sldMk cId="0" sldId="267"/>
            <ac:spMk id="2" creationId="{9710FB00-D369-48C7-9D46-363A8042B843}"/>
          </ac:spMkLst>
        </pc:spChg>
      </pc:sldChg>
      <pc:sldChg chg="addSp delSp modSp mod">
        <pc:chgData name=" " userId="88628764504f44fd" providerId="LiveId" clId="{F28BA270-9751-4671-97A0-E196BBE35FE9}" dt="2021-06-20T07:03:07.378" v="324" actId="20577"/>
        <pc:sldMkLst>
          <pc:docMk/>
          <pc:sldMk cId="3317519219" sldId="274"/>
        </pc:sldMkLst>
        <pc:spChg chg="mod">
          <ac:chgData name=" " userId="88628764504f44fd" providerId="LiveId" clId="{F28BA270-9751-4671-97A0-E196BBE35FE9}" dt="2021-06-20T07:03:07.378" v="324" actId="20577"/>
          <ac:spMkLst>
            <pc:docMk/>
            <pc:sldMk cId="3317519219" sldId="274"/>
            <ac:spMk id="3" creationId="{98BBE25B-DCDF-4B98-96AA-E0372DEFB1AC}"/>
          </ac:spMkLst>
        </pc:spChg>
        <pc:spChg chg="mod">
          <ac:chgData name=" " userId="88628764504f44fd" providerId="LiveId" clId="{F28BA270-9751-4671-97A0-E196BBE35FE9}" dt="2021-06-20T06:37:24.274" v="8" actId="1076"/>
          <ac:spMkLst>
            <pc:docMk/>
            <pc:sldMk cId="3317519219" sldId="274"/>
            <ac:spMk id="6" creationId="{8A251D59-D816-4BB4-BC9F-A6C0FB59B572}"/>
          </ac:spMkLst>
        </pc:spChg>
        <pc:picChg chg="del mod">
          <ac:chgData name=" " userId="88628764504f44fd" providerId="LiveId" clId="{F28BA270-9751-4671-97A0-E196BBE35FE9}" dt="2021-06-20T06:45:08.866" v="225" actId="478"/>
          <ac:picMkLst>
            <pc:docMk/>
            <pc:sldMk cId="3317519219" sldId="274"/>
            <ac:picMk id="5" creationId="{0D4A287F-3DE0-406C-B379-9782883A6D66}"/>
          </ac:picMkLst>
        </pc:picChg>
        <pc:picChg chg="add del mod">
          <ac:chgData name=" " userId="88628764504f44fd" providerId="LiveId" clId="{F28BA270-9751-4671-97A0-E196BBE35FE9}" dt="2021-06-20T06:36:56.011" v="6" actId="478"/>
          <ac:picMkLst>
            <pc:docMk/>
            <pc:sldMk cId="3317519219" sldId="274"/>
            <ac:picMk id="10" creationId="{6067B1A0-98CF-4229-A6FA-9BD400EB5EA8}"/>
          </ac:picMkLst>
        </pc:picChg>
        <pc:picChg chg="add mod">
          <ac:chgData name=" " userId="88628764504f44fd" providerId="LiveId" clId="{F28BA270-9751-4671-97A0-E196BBE35FE9}" dt="2021-06-20T06:54:03.455" v="246" actId="339"/>
          <ac:picMkLst>
            <pc:docMk/>
            <pc:sldMk cId="3317519219" sldId="274"/>
            <ac:picMk id="12" creationId="{5D8181C2-1ACC-4FB4-8522-F9799453F12C}"/>
          </ac:picMkLst>
        </pc:picChg>
      </pc:sldChg>
      <pc:sldChg chg="modSp mod">
        <pc:chgData name=" " userId="88628764504f44fd" providerId="LiveId" clId="{F28BA270-9751-4671-97A0-E196BBE35FE9}" dt="2021-06-20T05:38:40.375" v="1" actId="20577"/>
        <pc:sldMkLst>
          <pc:docMk/>
          <pc:sldMk cId="1053161105" sldId="310"/>
        </pc:sldMkLst>
        <pc:spChg chg="mod">
          <ac:chgData name=" " userId="88628764504f44fd" providerId="LiveId" clId="{F28BA270-9751-4671-97A0-E196BBE35FE9}" dt="2021-06-20T05:38:40.375" v="1" actId="20577"/>
          <ac:spMkLst>
            <pc:docMk/>
            <pc:sldMk cId="1053161105" sldId="310"/>
            <ac:spMk id="13" creationId="{2160EB75-81FD-4B16-B195-9CA87D68E9D7}"/>
          </ac:spMkLst>
        </pc:spChg>
      </pc:sldChg>
      <pc:sldChg chg="modSp mod">
        <pc:chgData name=" " userId="88628764504f44fd" providerId="LiveId" clId="{F28BA270-9751-4671-97A0-E196BBE35FE9}" dt="2021-06-20T05:38:45.593" v="2" actId="20577"/>
        <pc:sldMkLst>
          <pc:docMk/>
          <pc:sldMk cId="4220325953" sldId="313"/>
        </pc:sldMkLst>
        <pc:spChg chg="mod">
          <ac:chgData name=" " userId="88628764504f44fd" providerId="LiveId" clId="{F28BA270-9751-4671-97A0-E196BBE35FE9}" dt="2021-06-20T05:38:45.593" v="2" actId="20577"/>
          <ac:spMkLst>
            <pc:docMk/>
            <pc:sldMk cId="4220325953" sldId="313"/>
            <ac:spMk id="15" creationId="{E1101EA5-32B7-4BB5-A32B-53D6D09E97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F2863-7F0B-4E83-8086-E453F3F86661}" type="datetimeFigureOut">
              <a:rPr lang="en-IN" smtClean="0"/>
              <a:t>25-09-2021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97B86-C07A-4F11-9C1C-D7761860CC86}" type="slidenum">
              <a:rPr lang="en-IN" smtClean="0"/>
              <a:t>‹#›</a:t>
            </a:fld>
            <a:endParaRPr lang="en-IN"/>
          </a:p>
        </p:txBody>
      </p:sp>
    </p:spTree>
    <p:extLst>
      <p:ext uri="{BB962C8B-B14F-4D97-AF65-F5344CB8AC3E}">
        <p14:creationId xmlns:p14="http://schemas.microsoft.com/office/powerpoint/2010/main" val="3962471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434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F9A9BA5-9E93-4BC8-BC7D-F7DA59168921}" type="slidenum">
              <a:rPr lang="en-US"/>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DA97B86-C07A-4F11-9C1C-D7761860CC86}" type="slidenum">
              <a:rPr lang="en-IN" smtClean="0"/>
              <a:t>4</a:t>
            </a:fld>
            <a:endParaRPr lang="en-IN"/>
          </a:p>
        </p:txBody>
      </p:sp>
    </p:spTree>
    <p:extLst>
      <p:ext uri="{BB962C8B-B14F-4D97-AF65-F5344CB8AC3E}">
        <p14:creationId xmlns:p14="http://schemas.microsoft.com/office/powerpoint/2010/main" val="302038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A97B86-C07A-4F11-9C1C-D7761860CC86}" type="slidenum">
              <a:rPr lang="en-IN" smtClean="0"/>
              <a:t>6</a:t>
            </a:fld>
            <a:endParaRPr lang="en-IN"/>
          </a:p>
        </p:txBody>
      </p:sp>
    </p:spTree>
    <p:extLst>
      <p:ext uri="{BB962C8B-B14F-4D97-AF65-F5344CB8AC3E}">
        <p14:creationId xmlns:p14="http://schemas.microsoft.com/office/powerpoint/2010/main" val="954427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A97B86-C07A-4F11-9C1C-D7761860CC86}" type="slidenum">
              <a:rPr lang="en-IN" smtClean="0"/>
              <a:t>7</a:t>
            </a:fld>
            <a:endParaRPr lang="en-IN"/>
          </a:p>
        </p:txBody>
      </p:sp>
    </p:spTree>
    <p:extLst>
      <p:ext uri="{BB962C8B-B14F-4D97-AF65-F5344CB8AC3E}">
        <p14:creationId xmlns:p14="http://schemas.microsoft.com/office/powerpoint/2010/main" val="954427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A97B86-C07A-4F11-9C1C-D7761860CC86}" type="slidenum">
              <a:rPr lang="en-IN" smtClean="0"/>
              <a:t>12</a:t>
            </a:fld>
            <a:endParaRPr lang="en-IN"/>
          </a:p>
        </p:txBody>
      </p:sp>
    </p:spTree>
    <p:extLst>
      <p:ext uri="{BB962C8B-B14F-4D97-AF65-F5344CB8AC3E}">
        <p14:creationId xmlns:p14="http://schemas.microsoft.com/office/powerpoint/2010/main" val="2747666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DA97B86-C07A-4F11-9C1C-D7761860CC86}" type="slidenum">
              <a:rPr lang="en-IN" smtClean="0"/>
              <a:t>29</a:t>
            </a:fld>
            <a:endParaRPr lang="en-IN"/>
          </a:p>
        </p:txBody>
      </p:sp>
    </p:spTree>
    <p:extLst>
      <p:ext uri="{BB962C8B-B14F-4D97-AF65-F5344CB8AC3E}">
        <p14:creationId xmlns:p14="http://schemas.microsoft.com/office/powerpoint/2010/main" val="10574771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604F68-348E-453C-8376-A9BBB82531B3}" type="datetime1">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1971FE20-217D-4EB9-9416-989EABBA6ECD}" type="slidenum">
              <a:rPr lang="en-IN" smtClean="0"/>
              <a:t>‹#›</a:t>
            </a:fld>
            <a:endParaRPr lang="en-IN"/>
          </a:p>
        </p:txBody>
      </p:sp>
    </p:spTree>
    <p:extLst>
      <p:ext uri="{BB962C8B-B14F-4D97-AF65-F5344CB8AC3E}">
        <p14:creationId xmlns:p14="http://schemas.microsoft.com/office/powerpoint/2010/main" val="3903943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25993-C667-4D01-92E5-35350F61B136}" type="datetime1">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569045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B0DD7-E7F5-47F7-B319-410109FAD624}" type="datetime1">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328422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8EC63-2103-4171-925E-46084B8656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F81EF6-AAE1-4102-8C35-386585BAF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C894DA-5292-4073-8939-667FBB0DEA66}"/>
              </a:ext>
            </a:extLst>
          </p:cNvPr>
          <p:cNvSpPr>
            <a:spLocks noGrp="1"/>
          </p:cNvSpPr>
          <p:nvPr>
            <p:ph type="dt" sz="half" idx="10"/>
          </p:nvPr>
        </p:nvSpPr>
        <p:spPr/>
        <p:txBody>
          <a:bodyPr/>
          <a:lstStyle/>
          <a:p>
            <a:fld id="{85604F68-348E-453C-8376-A9BBB82531B3}" type="datetime1">
              <a:rPr lang="en-IN" smtClean="0"/>
              <a:t>25-09-2021</a:t>
            </a:fld>
            <a:endParaRPr lang="en-IN"/>
          </a:p>
        </p:txBody>
      </p:sp>
      <p:sp>
        <p:nvSpPr>
          <p:cNvPr id="5" name="Footer Placeholder 4">
            <a:extLst>
              <a:ext uri="{FF2B5EF4-FFF2-40B4-BE49-F238E27FC236}">
                <a16:creationId xmlns:a16="http://schemas.microsoft.com/office/drawing/2014/main" id="{192EE1AA-7049-44C8-ABD4-49448E9998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F35324-7A1E-41C4-9E53-D81B4BF811B0}"/>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148586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62863-8078-4133-9217-B1726B0F277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61C0EF-19C6-4C38-9C47-18622701B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F20B11-8733-477F-8790-DE92650DC327}"/>
              </a:ext>
            </a:extLst>
          </p:cNvPr>
          <p:cNvSpPr>
            <a:spLocks noGrp="1"/>
          </p:cNvSpPr>
          <p:nvPr>
            <p:ph type="dt" sz="half" idx="10"/>
          </p:nvPr>
        </p:nvSpPr>
        <p:spPr/>
        <p:txBody>
          <a:bodyPr/>
          <a:lstStyle/>
          <a:p>
            <a:fld id="{7BE8818F-A02E-4CD1-838D-5D0DBB28B164}" type="datetime1">
              <a:rPr lang="en-IN" smtClean="0"/>
              <a:t>25-09-2021</a:t>
            </a:fld>
            <a:endParaRPr lang="en-IN"/>
          </a:p>
        </p:txBody>
      </p:sp>
      <p:sp>
        <p:nvSpPr>
          <p:cNvPr id="5" name="Footer Placeholder 4">
            <a:extLst>
              <a:ext uri="{FF2B5EF4-FFF2-40B4-BE49-F238E27FC236}">
                <a16:creationId xmlns:a16="http://schemas.microsoft.com/office/drawing/2014/main" id="{C780B67A-08F6-4DF3-90A4-E404883A4D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9F87B3-BEB3-4B45-A967-B47352A79D00}"/>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572461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EC12-140E-421B-A21E-CCC955FC93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AE373D-F82B-46BB-9B63-47DCD81B60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40CF7D-B2DD-409F-9D47-0AF9EBC3C7EF}"/>
              </a:ext>
            </a:extLst>
          </p:cNvPr>
          <p:cNvSpPr>
            <a:spLocks noGrp="1"/>
          </p:cNvSpPr>
          <p:nvPr>
            <p:ph type="dt" sz="half" idx="10"/>
          </p:nvPr>
        </p:nvSpPr>
        <p:spPr/>
        <p:txBody>
          <a:bodyPr/>
          <a:lstStyle/>
          <a:p>
            <a:fld id="{CDC9A5C5-CDDA-4616-9F0E-5EE56C53D6E7}" type="datetime1">
              <a:rPr lang="en-IN" smtClean="0"/>
              <a:t>25-09-2021</a:t>
            </a:fld>
            <a:endParaRPr lang="en-IN"/>
          </a:p>
        </p:txBody>
      </p:sp>
      <p:sp>
        <p:nvSpPr>
          <p:cNvPr id="5" name="Footer Placeholder 4">
            <a:extLst>
              <a:ext uri="{FF2B5EF4-FFF2-40B4-BE49-F238E27FC236}">
                <a16:creationId xmlns:a16="http://schemas.microsoft.com/office/drawing/2014/main" id="{B32E7A26-E75A-4EB8-8A63-6265E1DEE7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2C2F18-CA5D-4F04-A68B-BBCB1F532A77}"/>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1619018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49A7-D2B4-4745-9FBB-28F468B24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58D85F-A1C8-4279-BA63-B995EA5BF2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A3221C-BFDD-4EB4-AD76-C39D51B526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C102C3-6E3D-407B-BEE6-29E14E926D7E}"/>
              </a:ext>
            </a:extLst>
          </p:cNvPr>
          <p:cNvSpPr>
            <a:spLocks noGrp="1"/>
          </p:cNvSpPr>
          <p:nvPr>
            <p:ph type="dt" sz="half" idx="10"/>
          </p:nvPr>
        </p:nvSpPr>
        <p:spPr/>
        <p:txBody>
          <a:bodyPr/>
          <a:lstStyle/>
          <a:p>
            <a:fld id="{499F46D2-D7EA-4E9E-873F-F93FD04A1CDE}" type="datetime1">
              <a:rPr lang="en-IN" smtClean="0"/>
              <a:t>25-09-2021</a:t>
            </a:fld>
            <a:endParaRPr lang="en-IN"/>
          </a:p>
        </p:txBody>
      </p:sp>
      <p:sp>
        <p:nvSpPr>
          <p:cNvPr id="6" name="Footer Placeholder 5">
            <a:extLst>
              <a:ext uri="{FF2B5EF4-FFF2-40B4-BE49-F238E27FC236}">
                <a16:creationId xmlns:a16="http://schemas.microsoft.com/office/drawing/2014/main" id="{10DD430F-5569-4C00-9CA5-9843919776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604A67-526F-42AC-99DC-D0A4F13E752A}"/>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960252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90E7-72DA-4FBA-B875-E86695DF5C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36C459-8150-44A1-9BB1-A770CD027D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CE33CC-B7B3-4A62-BA97-1DA2DD44F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C190F5-C546-4AE7-8917-0C4DC10D19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5BC5C-A182-4F98-BB00-D233387BD6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AD4177-D574-4CE7-8A88-CD25B3959243}"/>
              </a:ext>
            </a:extLst>
          </p:cNvPr>
          <p:cNvSpPr>
            <a:spLocks noGrp="1"/>
          </p:cNvSpPr>
          <p:nvPr>
            <p:ph type="dt" sz="half" idx="10"/>
          </p:nvPr>
        </p:nvSpPr>
        <p:spPr/>
        <p:txBody>
          <a:bodyPr/>
          <a:lstStyle/>
          <a:p>
            <a:fld id="{CA26D278-98F6-432F-90AC-B4E7C3697509}" type="datetime1">
              <a:rPr lang="en-IN" smtClean="0"/>
              <a:t>25-09-2021</a:t>
            </a:fld>
            <a:endParaRPr lang="en-IN"/>
          </a:p>
        </p:txBody>
      </p:sp>
      <p:sp>
        <p:nvSpPr>
          <p:cNvPr id="8" name="Footer Placeholder 7">
            <a:extLst>
              <a:ext uri="{FF2B5EF4-FFF2-40B4-BE49-F238E27FC236}">
                <a16:creationId xmlns:a16="http://schemas.microsoft.com/office/drawing/2014/main" id="{37C97670-CA97-43E2-80D7-BE50E85775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7F8213-B95A-4FC2-9E5D-12BAEBFB1A78}"/>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45415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1639-94E4-4AC1-9AE3-A38C73315C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6E5A40-6732-473E-B24A-FA825AADF960}"/>
              </a:ext>
            </a:extLst>
          </p:cNvPr>
          <p:cNvSpPr>
            <a:spLocks noGrp="1"/>
          </p:cNvSpPr>
          <p:nvPr>
            <p:ph type="dt" sz="half" idx="10"/>
          </p:nvPr>
        </p:nvSpPr>
        <p:spPr/>
        <p:txBody>
          <a:bodyPr/>
          <a:lstStyle/>
          <a:p>
            <a:fld id="{1EE36A00-C82C-4342-8F23-B2FD7A2E99E6}" type="datetime1">
              <a:rPr lang="en-IN" smtClean="0"/>
              <a:t>25-09-2021</a:t>
            </a:fld>
            <a:endParaRPr lang="en-IN"/>
          </a:p>
        </p:txBody>
      </p:sp>
      <p:sp>
        <p:nvSpPr>
          <p:cNvPr id="4" name="Footer Placeholder 3">
            <a:extLst>
              <a:ext uri="{FF2B5EF4-FFF2-40B4-BE49-F238E27FC236}">
                <a16:creationId xmlns:a16="http://schemas.microsoft.com/office/drawing/2014/main" id="{8F94CF99-DC1B-4DEE-9E3C-E1B8E4E999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A22C9A-9BFD-476D-B12F-159AB97DA67F}"/>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275484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11240-FB89-42A9-9E19-EF73601E57B6}"/>
              </a:ext>
            </a:extLst>
          </p:cNvPr>
          <p:cNvSpPr>
            <a:spLocks noGrp="1"/>
          </p:cNvSpPr>
          <p:nvPr>
            <p:ph type="dt" sz="half" idx="10"/>
          </p:nvPr>
        </p:nvSpPr>
        <p:spPr/>
        <p:txBody>
          <a:bodyPr/>
          <a:lstStyle/>
          <a:p>
            <a:fld id="{38FE1EE3-F34E-4664-8AA7-57F5F994F09F}" type="datetime1">
              <a:rPr lang="en-IN" smtClean="0"/>
              <a:t>25-09-2021</a:t>
            </a:fld>
            <a:endParaRPr lang="en-IN"/>
          </a:p>
        </p:txBody>
      </p:sp>
      <p:sp>
        <p:nvSpPr>
          <p:cNvPr id="3" name="Footer Placeholder 2">
            <a:extLst>
              <a:ext uri="{FF2B5EF4-FFF2-40B4-BE49-F238E27FC236}">
                <a16:creationId xmlns:a16="http://schemas.microsoft.com/office/drawing/2014/main" id="{9811EBAA-B38E-4A87-8332-4461078DE9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2BD68F-4453-4AF9-8840-B5DE126EE178}"/>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126652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A9418-73C5-48CD-AFBB-54B790D607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B01E982-B225-4489-A1BA-16B2221E3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96859C-61A8-471E-8C47-C5949C74BB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79798-34B8-4BB7-B4E7-D888CC179699}"/>
              </a:ext>
            </a:extLst>
          </p:cNvPr>
          <p:cNvSpPr>
            <a:spLocks noGrp="1"/>
          </p:cNvSpPr>
          <p:nvPr>
            <p:ph type="dt" sz="half" idx="10"/>
          </p:nvPr>
        </p:nvSpPr>
        <p:spPr/>
        <p:txBody>
          <a:bodyPr/>
          <a:lstStyle/>
          <a:p>
            <a:fld id="{D679BBB2-BC28-4979-AB99-37C337533250}" type="datetime1">
              <a:rPr lang="en-IN" smtClean="0"/>
              <a:t>25-09-2021</a:t>
            </a:fld>
            <a:endParaRPr lang="en-IN"/>
          </a:p>
        </p:txBody>
      </p:sp>
      <p:sp>
        <p:nvSpPr>
          <p:cNvPr id="6" name="Footer Placeholder 5">
            <a:extLst>
              <a:ext uri="{FF2B5EF4-FFF2-40B4-BE49-F238E27FC236}">
                <a16:creationId xmlns:a16="http://schemas.microsoft.com/office/drawing/2014/main" id="{52CD5F11-0643-4312-9251-E52817FC04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000AF3-CE0F-4C0D-9F4A-CA1062AC6272}"/>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71960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E8818F-A02E-4CD1-838D-5D0DBB28B164}" type="datetime1">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2233693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27EC-9C72-4DF3-B9BB-034B945ABE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A90997-1E18-4F7C-98BD-8A49B8A695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A3BAD9-C89F-4621-9844-6C7F336CD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FE27C-68FA-4C05-92C6-67B32C0FB511}"/>
              </a:ext>
            </a:extLst>
          </p:cNvPr>
          <p:cNvSpPr>
            <a:spLocks noGrp="1"/>
          </p:cNvSpPr>
          <p:nvPr>
            <p:ph type="dt" sz="half" idx="10"/>
          </p:nvPr>
        </p:nvSpPr>
        <p:spPr/>
        <p:txBody>
          <a:bodyPr/>
          <a:lstStyle/>
          <a:p>
            <a:fld id="{3A94E531-7DCB-4E93-9E69-D9568C615346}" type="datetime1">
              <a:rPr lang="en-IN" smtClean="0"/>
              <a:t>25-09-2021</a:t>
            </a:fld>
            <a:endParaRPr lang="en-IN"/>
          </a:p>
        </p:txBody>
      </p:sp>
      <p:sp>
        <p:nvSpPr>
          <p:cNvPr id="6" name="Footer Placeholder 5">
            <a:extLst>
              <a:ext uri="{FF2B5EF4-FFF2-40B4-BE49-F238E27FC236}">
                <a16:creationId xmlns:a16="http://schemas.microsoft.com/office/drawing/2014/main" id="{7589B645-85F4-474B-AA8A-3A2A335B1F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69A296-BF7D-4134-B36A-5C8D29DB72A2}"/>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1548998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1CAA-EA3C-4E7E-A1D1-FB5C951CC2C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70E64F-7508-4F2D-A825-6C88342342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513D9F-A4A2-454D-A7B3-DFD2CBEA6EB3}"/>
              </a:ext>
            </a:extLst>
          </p:cNvPr>
          <p:cNvSpPr>
            <a:spLocks noGrp="1"/>
          </p:cNvSpPr>
          <p:nvPr>
            <p:ph type="dt" sz="half" idx="10"/>
          </p:nvPr>
        </p:nvSpPr>
        <p:spPr/>
        <p:txBody>
          <a:bodyPr/>
          <a:lstStyle/>
          <a:p>
            <a:fld id="{FB525993-C667-4D01-92E5-35350F61B136}" type="datetime1">
              <a:rPr lang="en-IN" smtClean="0"/>
              <a:t>25-09-2021</a:t>
            </a:fld>
            <a:endParaRPr lang="en-IN"/>
          </a:p>
        </p:txBody>
      </p:sp>
      <p:sp>
        <p:nvSpPr>
          <p:cNvPr id="5" name="Footer Placeholder 4">
            <a:extLst>
              <a:ext uri="{FF2B5EF4-FFF2-40B4-BE49-F238E27FC236}">
                <a16:creationId xmlns:a16="http://schemas.microsoft.com/office/drawing/2014/main" id="{3780EDFB-477F-4D9B-BDB0-AC4DE2ACCF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F2826B-D706-4BF7-AB72-8726BC8BBBEB}"/>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18344104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A65BC8-7FD7-45A5-8F07-8F6F28297D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DE5A51-04BC-424A-87F1-336305EF2C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94613C-B95F-435D-9959-5CB4717BAC43}"/>
              </a:ext>
            </a:extLst>
          </p:cNvPr>
          <p:cNvSpPr>
            <a:spLocks noGrp="1"/>
          </p:cNvSpPr>
          <p:nvPr>
            <p:ph type="dt" sz="half" idx="10"/>
          </p:nvPr>
        </p:nvSpPr>
        <p:spPr/>
        <p:txBody>
          <a:bodyPr/>
          <a:lstStyle/>
          <a:p>
            <a:fld id="{674B0DD7-E7F5-47F7-B319-410109FAD624}" type="datetime1">
              <a:rPr lang="en-IN" smtClean="0"/>
              <a:t>25-09-2021</a:t>
            </a:fld>
            <a:endParaRPr lang="en-IN"/>
          </a:p>
        </p:txBody>
      </p:sp>
      <p:sp>
        <p:nvSpPr>
          <p:cNvPr id="5" name="Footer Placeholder 4">
            <a:extLst>
              <a:ext uri="{FF2B5EF4-FFF2-40B4-BE49-F238E27FC236}">
                <a16:creationId xmlns:a16="http://schemas.microsoft.com/office/drawing/2014/main" id="{CF14166A-5A11-4CDC-8C6E-1E2F5F234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A13224-AA97-4560-9B23-B85F2092EB49}"/>
              </a:ext>
            </a:extLst>
          </p:cNvPr>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19416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DC9A5C5-CDDA-4616-9F0E-5EE56C53D6E7}" type="datetime1">
              <a:rPr lang="en-IN" smtClean="0"/>
              <a:t>25-09-2021</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1971FE20-217D-4EB9-9416-989EABBA6ECD}" type="slidenum">
              <a:rPr lang="en-IN" smtClean="0"/>
              <a:t>‹#›</a:t>
            </a:fld>
            <a:endParaRPr lang="en-IN"/>
          </a:p>
        </p:txBody>
      </p:sp>
    </p:spTree>
    <p:extLst>
      <p:ext uri="{BB962C8B-B14F-4D97-AF65-F5344CB8AC3E}">
        <p14:creationId xmlns:p14="http://schemas.microsoft.com/office/powerpoint/2010/main" val="2936314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9F46D2-D7EA-4E9E-873F-F93FD04A1CDE}" type="datetime1">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423484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26D278-98F6-432F-90AC-B4E7C3697509}" type="datetime1">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266658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E36A00-C82C-4342-8F23-B2FD7A2E99E6}" type="datetime1">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672400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FE1EE3-F34E-4664-8AA7-57F5F994F09F}" type="datetime1">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3656689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79BBB2-BC28-4979-AB99-37C337533250}" type="datetime1">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234295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A94E531-7DCB-4E93-9E69-D9568C615346}" type="datetime1">
              <a:rPr lang="en-IN" smtClean="0"/>
              <a:t>25-09-2021</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1971FE20-217D-4EB9-9416-989EABBA6ECD}" type="slidenum">
              <a:rPr lang="en-IN" smtClean="0"/>
              <a:t>‹#›</a:t>
            </a:fld>
            <a:endParaRPr lang="en-IN"/>
          </a:p>
        </p:txBody>
      </p:sp>
    </p:spTree>
    <p:extLst>
      <p:ext uri="{BB962C8B-B14F-4D97-AF65-F5344CB8AC3E}">
        <p14:creationId xmlns:p14="http://schemas.microsoft.com/office/powerpoint/2010/main" val="83200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97A738B-4162-4FA1-9513-82AFA76D73CA}" type="datetime1">
              <a:rPr lang="en-IN" smtClean="0"/>
              <a:t>25-09-2021</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1971FE20-217D-4EB9-9416-989EABBA6ECD}" type="slidenum">
              <a:rPr lang="en-IN" smtClean="0"/>
              <a:t>‹#›</a:t>
            </a:fld>
            <a:endParaRPr lang="en-IN"/>
          </a:p>
        </p:txBody>
      </p:sp>
    </p:spTree>
    <p:extLst>
      <p:ext uri="{BB962C8B-B14F-4D97-AF65-F5344CB8AC3E}">
        <p14:creationId xmlns:p14="http://schemas.microsoft.com/office/powerpoint/2010/main" val="1970210267"/>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DECEF0-A868-496E-A591-BE8CFC98C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258E2A-F218-472A-892F-28861EB49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18915A-4DC3-485E-B9AE-C1BBBD572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7A738B-4162-4FA1-9513-82AFA76D73CA}" type="datetime1">
              <a:rPr lang="en-IN" smtClean="0"/>
              <a:t>25-09-2021</a:t>
            </a:fld>
            <a:endParaRPr lang="en-IN"/>
          </a:p>
        </p:txBody>
      </p:sp>
      <p:sp>
        <p:nvSpPr>
          <p:cNvPr id="5" name="Footer Placeholder 4">
            <a:extLst>
              <a:ext uri="{FF2B5EF4-FFF2-40B4-BE49-F238E27FC236}">
                <a16:creationId xmlns:a16="http://schemas.microsoft.com/office/drawing/2014/main" id="{1A64B7E9-7760-4C9F-8105-612FB0241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C3A30F-B807-4933-BA26-C031091E0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1FE20-217D-4EB9-9416-989EABBA6ECD}" type="slidenum">
              <a:rPr lang="en-IN" smtClean="0"/>
              <a:t>‹#›</a:t>
            </a:fld>
            <a:endParaRPr lang="en-IN"/>
          </a:p>
        </p:txBody>
      </p:sp>
    </p:spTree>
    <p:extLst>
      <p:ext uri="{BB962C8B-B14F-4D97-AF65-F5344CB8AC3E}">
        <p14:creationId xmlns:p14="http://schemas.microsoft.com/office/powerpoint/2010/main" val="423903768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fif"/><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media" Target="../media/media2.mp4"/><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7.jpe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5.png"/><Relationship Id="rId5" Type="http://schemas.openxmlformats.org/officeDocument/2006/relationships/image" Target="../media/image7.jpe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8.xml"/><Relationship Id="rId3" Type="http://schemas.openxmlformats.org/officeDocument/2006/relationships/slide" Target="slide5.xml"/><Relationship Id="rId7" Type="http://schemas.openxmlformats.org/officeDocument/2006/relationships/slide" Target="slide14.xml"/><Relationship Id="rId12" Type="http://schemas.openxmlformats.org/officeDocument/2006/relationships/slide" Target="slide27.xml"/><Relationship Id="rId2" Type="http://schemas.openxmlformats.org/officeDocument/2006/relationships/slide" Target="slide4.xml"/><Relationship Id="rId16"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26.xml"/><Relationship Id="rId5" Type="http://schemas.openxmlformats.org/officeDocument/2006/relationships/slide" Target="slide22.xml"/><Relationship Id="rId15" Type="http://schemas.openxmlformats.org/officeDocument/2006/relationships/image" Target="../media/image6.png"/><Relationship Id="rId10" Type="http://schemas.openxmlformats.org/officeDocument/2006/relationships/slide" Target="slide23.xml"/><Relationship Id="rId4" Type="http://schemas.openxmlformats.org/officeDocument/2006/relationships/slide" Target="slide6.xml"/><Relationship Id="rId9" Type="http://schemas.openxmlformats.org/officeDocument/2006/relationships/slide" Target="slide20.xml"/><Relationship Id="rId14" Type="http://schemas.openxmlformats.org/officeDocument/2006/relationships/slide" Target="slide30.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fif"/><Relationship Id="rId5" Type="http://schemas.openxmlformats.org/officeDocument/2006/relationships/image" Target="../media/image8.jpeg"/><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pic>
        <p:nvPicPr>
          <p:cNvPr id="2052" name="Picture 3" descr="pes logo.png"/>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2053" name="Picture 5" descr="C:\Users\rajsekar\Pictures\ECE LOGO.jpg"/>
          <p:cNvPicPr>
            <a:picLocks noChangeAspect="1" noChangeArrowheads="1"/>
          </p:cNvPicPr>
          <p:nvPr/>
        </p:nvPicPr>
        <p:blipFill>
          <a:blip r:embed="rId5"/>
          <a:srcRect/>
          <a:stretch>
            <a:fillRect/>
          </a:stretch>
        </p:blipFill>
        <p:spPr bwMode="auto">
          <a:xfrm>
            <a:off x="11353800" y="0"/>
            <a:ext cx="838200" cy="838200"/>
          </a:xfrm>
          <a:prstGeom prst="rect">
            <a:avLst/>
          </a:prstGeom>
          <a:noFill/>
          <a:ln w="9525">
            <a:noFill/>
            <a:miter lim="800000"/>
            <a:headEnd/>
            <a:tailEnd/>
          </a:ln>
        </p:spPr>
      </p:pic>
      <p:sp>
        <p:nvSpPr>
          <p:cNvPr id="2" name="TextBox 1">
            <a:extLst>
              <a:ext uri="{FF2B5EF4-FFF2-40B4-BE49-F238E27FC236}">
                <a16:creationId xmlns:a16="http://schemas.microsoft.com/office/drawing/2014/main" id="{9710FB00-D369-48C7-9D46-363A8042B843}"/>
              </a:ext>
            </a:extLst>
          </p:cNvPr>
          <p:cNvSpPr txBox="1"/>
          <p:nvPr/>
        </p:nvSpPr>
        <p:spPr>
          <a:xfrm>
            <a:off x="2318825" y="5107938"/>
            <a:ext cx="7554350" cy="830997"/>
          </a:xfrm>
          <a:prstGeom prst="rect">
            <a:avLst/>
          </a:prstGeom>
          <a:noFill/>
        </p:spPr>
        <p:txBody>
          <a:bodyPr wrap="square" rtlCol="0">
            <a:spAutoFit/>
          </a:bodyPr>
          <a:lstStyle/>
          <a:p>
            <a:pPr algn="ctr"/>
            <a:r>
              <a:rPr lang="en-IN" sz="2400" b="1" dirty="0">
                <a:solidFill>
                  <a:srgbClr val="FFC000"/>
                </a:solidFill>
              </a:rPr>
              <a:t>GROUP No:W11</a:t>
            </a:r>
          </a:p>
          <a:p>
            <a:pPr algn="ctr"/>
            <a:r>
              <a:rPr lang="en-IN" sz="2400" b="1" dirty="0">
                <a:solidFill>
                  <a:srgbClr val="FFC000"/>
                </a:solidFill>
              </a:rPr>
              <a:t>Date:25/9/2021</a:t>
            </a:r>
          </a:p>
        </p:txBody>
      </p:sp>
      <p:sp>
        <p:nvSpPr>
          <p:cNvPr id="5" name="Title 4">
            <a:extLst>
              <a:ext uri="{FF2B5EF4-FFF2-40B4-BE49-F238E27FC236}">
                <a16:creationId xmlns:a16="http://schemas.microsoft.com/office/drawing/2014/main" id="{1F75AA97-1653-4FD7-BF9C-C043567BFEEE}"/>
              </a:ext>
            </a:extLst>
          </p:cNvPr>
          <p:cNvSpPr>
            <a:spLocks noGrp="1"/>
          </p:cNvSpPr>
          <p:nvPr>
            <p:ph type="ctrTitle"/>
          </p:nvPr>
        </p:nvSpPr>
        <p:spPr>
          <a:xfrm>
            <a:off x="265814" y="1334563"/>
            <a:ext cx="11353800" cy="3035808"/>
          </a:xfrm>
        </p:spPr>
        <p:txBody>
          <a:bodyPr/>
          <a:lstStyle/>
          <a:p>
            <a:pPr algn="ctr"/>
            <a:r>
              <a:rPr lang="en-IN" sz="8000" dirty="0">
                <a:solidFill>
                  <a:srgbClr val="002060"/>
                </a:solidFill>
              </a:rPr>
              <a:t>NANO-SATELLITE COMMUNICATION SUB-SYSTEM</a:t>
            </a:r>
          </a:p>
        </p:txBody>
      </p:sp>
      <p:sp>
        <p:nvSpPr>
          <p:cNvPr id="3" name="Slide Number Placeholder 2">
            <a:extLst>
              <a:ext uri="{FF2B5EF4-FFF2-40B4-BE49-F238E27FC236}">
                <a16:creationId xmlns:a16="http://schemas.microsoft.com/office/drawing/2014/main" id="{F92E57B8-3C48-40BF-88C2-251AD3D762A1}"/>
              </a:ext>
            </a:extLst>
          </p:cNvPr>
          <p:cNvSpPr>
            <a:spLocks noGrp="1"/>
          </p:cNvSpPr>
          <p:nvPr>
            <p:ph type="sldNum" sz="quarter" idx="12"/>
          </p:nvPr>
        </p:nvSpPr>
        <p:spPr/>
        <p:txBody>
          <a:bodyPr/>
          <a:lstStyle/>
          <a:p>
            <a:fld id="{1971FE20-217D-4EB9-9416-989EABBA6ECD}"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9E638-1A56-480B-B6F1-F5E38B325260}"/>
              </a:ext>
            </a:extLst>
          </p:cNvPr>
          <p:cNvSpPr>
            <a:spLocks noGrp="1"/>
          </p:cNvSpPr>
          <p:nvPr>
            <p:ph type="title"/>
          </p:nvPr>
        </p:nvSpPr>
        <p:spPr>
          <a:xfrm>
            <a:off x="772886" y="57943"/>
            <a:ext cx="10515600" cy="1058719"/>
          </a:xfrm>
        </p:spPr>
        <p:txBody>
          <a:bodyPr>
            <a:normAutofit/>
          </a:bodyPr>
          <a:lstStyle/>
          <a:p>
            <a:pPr algn="ctr"/>
            <a:r>
              <a:rPr lang="en-IN" sz="4800" b="1" u="sng" dirty="0"/>
              <a:t>fsk Modulation</a:t>
            </a:r>
          </a:p>
        </p:txBody>
      </p:sp>
      <p:sp>
        <p:nvSpPr>
          <p:cNvPr id="3" name="Content Placeholder 2">
            <a:extLst>
              <a:ext uri="{FF2B5EF4-FFF2-40B4-BE49-F238E27FC236}">
                <a16:creationId xmlns:a16="http://schemas.microsoft.com/office/drawing/2014/main" id="{97286950-0AB8-4488-90A6-A72D2BC24789}"/>
              </a:ext>
            </a:extLst>
          </p:cNvPr>
          <p:cNvSpPr>
            <a:spLocks noGrp="1"/>
          </p:cNvSpPr>
          <p:nvPr>
            <p:ph idx="1"/>
          </p:nvPr>
        </p:nvSpPr>
        <p:spPr>
          <a:xfrm>
            <a:off x="772886" y="1200943"/>
            <a:ext cx="10515600" cy="3504222"/>
          </a:xfrm>
        </p:spPr>
        <p:txBody>
          <a:bodyPr>
            <a:normAutofit/>
          </a:bodyPr>
          <a:lstStyle/>
          <a:p>
            <a:pPr marL="342900" marR="30480" lvl="0" indent="-342900" algn="just">
              <a:buFont typeface="Wingdings" panose="05000000000000000000" pitchFamily="2" charset="2"/>
              <a:buChar char=""/>
            </a:pPr>
            <a:r>
              <a:rPr lang="en-IN" sz="1800" b="1" dirty="0">
                <a:solidFill>
                  <a:srgbClr val="000000"/>
                </a:solidFill>
                <a:effectLst/>
                <a:latin typeface="Book Antiqua" panose="02040602050305030304" pitchFamily="18" charset="0"/>
                <a:ea typeface="Times New Roman" panose="02020603050405020304" pitchFamily="18" charset="0"/>
              </a:rPr>
              <a:t>Frequency Shift Keying</a:t>
            </a:r>
            <a:r>
              <a:rPr lang="en-IN" sz="1800" dirty="0">
                <a:solidFill>
                  <a:srgbClr val="000000"/>
                </a:solidFill>
                <a:effectLst/>
                <a:latin typeface="Book Antiqua" panose="02040602050305030304" pitchFamily="18" charset="0"/>
                <a:ea typeface="Times New Roman" panose="02020603050405020304" pitchFamily="18" charset="0"/>
              </a:rPr>
              <a:t> is the digital modulation technique in which the frequency of the carrier signal varies according to the digital signal changes. FSK is a scheme of frequency modulation.</a:t>
            </a:r>
            <a:endParaRPr lang="en-IN" sz="1800" dirty="0">
              <a:effectLst/>
              <a:latin typeface="Book Antiqua" panose="02040602050305030304" pitchFamily="18" charset="0"/>
              <a:ea typeface="Times New Roman" panose="02020603050405020304" pitchFamily="18" charset="0"/>
            </a:endParaRPr>
          </a:p>
          <a:p>
            <a:pPr marL="342900" marR="30480" lvl="0" indent="-342900" algn="just">
              <a:spcBef>
                <a:spcPts val="600"/>
              </a:spcBef>
              <a:spcAft>
                <a:spcPts val="720"/>
              </a:spcAft>
              <a:buFont typeface="Wingdings" panose="05000000000000000000" pitchFamily="2" charset="2"/>
              <a:buChar char=""/>
            </a:pPr>
            <a:r>
              <a:rPr lang="en-IN" sz="1800" dirty="0">
                <a:solidFill>
                  <a:srgbClr val="000000"/>
                </a:solidFill>
                <a:effectLst/>
                <a:latin typeface="Book Antiqua" panose="02040602050305030304" pitchFamily="18" charset="0"/>
                <a:ea typeface="Times New Roman" panose="02020603050405020304" pitchFamily="18" charset="0"/>
              </a:rPr>
              <a:t>The output of a FSK modulated wave is high in frequency for a binary High input and is low in frequency for a binary Low input. The binary </a:t>
            </a:r>
            <a:r>
              <a:rPr lang="en-IN" sz="1800" b="1" dirty="0">
                <a:solidFill>
                  <a:srgbClr val="000000"/>
                </a:solidFill>
                <a:effectLst/>
                <a:latin typeface="Book Antiqua" panose="02040602050305030304" pitchFamily="18" charset="0"/>
                <a:ea typeface="Times New Roman" panose="02020603050405020304" pitchFamily="18" charset="0"/>
              </a:rPr>
              <a:t>1s</a:t>
            </a:r>
            <a:r>
              <a:rPr lang="en-IN" sz="1800" dirty="0">
                <a:solidFill>
                  <a:srgbClr val="000000"/>
                </a:solidFill>
                <a:effectLst/>
                <a:latin typeface="Book Antiqua" panose="02040602050305030304" pitchFamily="18" charset="0"/>
                <a:ea typeface="Times New Roman" panose="02020603050405020304" pitchFamily="18" charset="0"/>
              </a:rPr>
              <a:t> and </a:t>
            </a:r>
            <a:r>
              <a:rPr lang="en-IN" sz="1800" b="1" dirty="0">
                <a:solidFill>
                  <a:srgbClr val="000000"/>
                </a:solidFill>
                <a:effectLst/>
                <a:latin typeface="Book Antiqua" panose="02040602050305030304" pitchFamily="18" charset="0"/>
                <a:ea typeface="Times New Roman" panose="02020603050405020304" pitchFamily="18" charset="0"/>
              </a:rPr>
              <a:t>0s</a:t>
            </a:r>
            <a:r>
              <a:rPr lang="en-IN" sz="1800" dirty="0">
                <a:solidFill>
                  <a:srgbClr val="000000"/>
                </a:solidFill>
                <a:effectLst/>
                <a:latin typeface="Book Antiqua" panose="02040602050305030304" pitchFamily="18" charset="0"/>
                <a:ea typeface="Times New Roman" panose="02020603050405020304" pitchFamily="18" charset="0"/>
              </a:rPr>
              <a:t> are called Mark and Space frequencies.</a:t>
            </a:r>
          </a:p>
          <a:p>
            <a:pPr marL="342900" marR="30480" lvl="0" indent="-342900" algn="just">
              <a:spcBef>
                <a:spcPts val="600"/>
              </a:spcBef>
              <a:spcAft>
                <a:spcPts val="720"/>
              </a:spcAft>
              <a:buFont typeface="Wingdings" panose="05000000000000000000" pitchFamily="2" charset="2"/>
              <a:buChar char=""/>
            </a:pPr>
            <a:r>
              <a:rPr lang="en-IN" sz="1800" dirty="0">
                <a:solidFill>
                  <a:srgbClr val="000000"/>
                </a:solidFill>
                <a:effectLst/>
                <a:latin typeface="Book Antiqua" panose="02040602050305030304" pitchFamily="18" charset="0"/>
                <a:ea typeface="Times New Roman" panose="02020603050405020304" pitchFamily="18" charset="0"/>
              </a:rPr>
              <a:t>The </a:t>
            </a:r>
            <a:r>
              <a:rPr lang="en-IN" sz="1800" dirty="0">
                <a:solidFill>
                  <a:srgbClr val="000000"/>
                </a:solidFill>
                <a:latin typeface="Book Antiqua" panose="02040602050305030304" pitchFamily="18" charset="0"/>
                <a:ea typeface="Times New Roman" panose="02020603050405020304" pitchFamily="18" charset="0"/>
              </a:rPr>
              <a:t>m</a:t>
            </a:r>
            <a:r>
              <a:rPr lang="en-IN" sz="1800" dirty="0">
                <a:solidFill>
                  <a:srgbClr val="000000"/>
                </a:solidFill>
                <a:effectLst/>
                <a:latin typeface="Book Antiqua" panose="02040602050305030304" pitchFamily="18" charset="0"/>
                <a:ea typeface="Times New Roman" panose="02020603050405020304" pitchFamily="18" charset="0"/>
              </a:rPr>
              <a:t>odulated signal consists of th</a:t>
            </a:r>
            <a:r>
              <a:rPr lang="en-IN" sz="1800" dirty="0">
                <a:solidFill>
                  <a:srgbClr val="000000"/>
                </a:solidFill>
                <a:latin typeface="Book Antiqua" panose="02040602050305030304" pitchFamily="18" charset="0"/>
                <a:ea typeface="Times New Roman" panose="02020603050405020304" pitchFamily="18" charset="0"/>
              </a:rPr>
              <a:t>e following two different carriers.</a:t>
            </a:r>
          </a:p>
          <a:p>
            <a:pPr lvl="2">
              <a:lnSpc>
                <a:spcPct val="107000"/>
              </a:lnSpc>
              <a:spcAft>
                <a:spcPts val="800"/>
              </a:spcAft>
              <a:buFont typeface="Wingdings" panose="05000000000000000000" pitchFamily="2" charset="2"/>
              <a:buChar char="q"/>
            </a:pPr>
            <a:r>
              <a:rPr lang="en-IN" sz="1400" dirty="0">
                <a:effectLst/>
                <a:latin typeface="Book Antiqua" panose="02040602050305030304" pitchFamily="18" charset="0"/>
                <a:ea typeface="Times New Roman" panose="02020603050405020304" pitchFamily="18" charset="0"/>
              </a:rPr>
              <a:t> </a:t>
            </a:r>
            <a:r>
              <a:rPr lang="en-IN" dirty="0">
                <a:effectLst/>
                <a:latin typeface="Book Antiqua" panose="02040602050305030304" pitchFamily="18" charset="0"/>
                <a:ea typeface="Calibri" panose="020F0502020204030204" pitchFamily="34" charset="0"/>
                <a:cs typeface="Times New Roman" panose="02020603050405020304" pitchFamily="18" charset="0"/>
              </a:rPr>
              <a:t>S</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1</a:t>
            </a:r>
            <a:r>
              <a:rPr lang="en-IN" dirty="0">
                <a:effectLst/>
                <a:latin typeface="Book Antiqua" panose="02040602050305030304" pitchFamily="18" charset="0"/>
                <a:ea typeface="Calibri" panose="020F0502020204030204" pitchFamily="34" charset="0"/>
                <a:cs typeface="Times New Roman" panose="02020603050405020304" pitchFamily="18" charset="0"/>
              </a:rPr>
              <a:t>(t) = A</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c </a:t>
            </a:r>
            <a:r>
              <a:rPr lang="en-IN" dirty="0">
                <a:effectLst/>
                <a:latin typeface="Book Antiqua" panose="02040602050305030304" pitchFamily="18" charset="0"/>
                <a:ea typeface="Calibri" panose="020F0502020204030204" pitchFamily="34" charset="0"/>
                <a:cs typeface="Times New Roman" panose="02020603050405020304" pitchFamily="18" charset="0"/>
              </a:rPr>
              <a:t>cos(2</a:t>
            </a:r>
            <a:r>
              <a:rPr lang="en-IN" dirty="0">
                <a:effectLst/>
                <a:latin typeface="Book Antiqua" panose="02040602050305030304" pitchFamily="18" charset="0"/>
                <a:ea typeface="Calibri" panose="020F0502020204030204" pitchFamily="34" charset="0"/>
                <a:cs typeface="Calibri" panose="020F0502020204030204" pitchFamily="34" charset="0"/>
              </a:rPr>
              <a:t>π</a:t>
            </a:r>
            <a:r>
              <a:rPr lang="en-IN" dirty="0">
                <a:effectLst/>
                <a:latin typeface="Book Antiqua" panose="02040602050305030304" pitchFamily="18" charset="0"/>
                <a:ea typeface="Calibri" panose="020F0502020204030204" pitchFamily="34" charset="0"/>
                <a:cs typeface="Times New Roman" panose="02020603050405020304" pitchFamily="18" charset="0"/>
              </a:rPr>
              <a:t>(f</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c</a:t>
            </a:r>
            <a:r>
              <a:rPr lang="en-IN" dirty="0">
                <a:effectLst/>
                <a:latin typeface="Book Antiqua" panose="02040602050305030304" pitchFamily="18" charset="0"/>
                <a:ea typeface="Calibri" panose="020F0502020204030204" pitchFamily="34" charset="0"/>
                <a:cs typeface="Times New Roman" panose="02020603050405020304" pitchFamily="18" charset="0"/>
              </a:rPr>
              <a:t>-</a:t>
            </a:r>
            <a:r>
              <a:rPr lang="en-IN" dirty="0">
                <a:effectLst/>
                <a:latin typeface="Book Antiqua" panose="02040602050305030304" pitchFamily="18" charset="0"/>
                <a:ea typeface="Calibri" panose="020F0502020204030204" pitchFamily="34" charset="0"/>
                <a:cs typeface="Calibri" panose="020F0502020204030204" pitchFamily="34" charset="0"/>
              </a:rPr>
              <a:t>Δ</a:t>
            </a:r>
            <a:r>
              <a:rPr lang="en-IN" dirty="0">
                <a:effectLst/>
                <a:latin typeface="Book Antiqua" panose="02040602050305030304" pitchFamily="18" charset="0"/>
                <a:ea typeface="Calibri" panose="020F0502020204030204" pitchFamily="34" charset="0"/>
                <a:cs typeface="Times New Roman" panose="02020603050405020304" pitchFamily="18" charset="0"/>
              </a:rPr>
              <a:t>f)t)</a:t>
            </a:r>
          </a:p>
          <a:p>
            <a:pPr lvl="2">
              <a:lnSpc>
                <a:spcPct val="107000"/>
              </a:lnSpc>
              <a:spcAft>
                <a:spcPts val="800"/>
              </a:spcAft>
              <a:buFont typeface="Wingdings" panose="05000000000000000000" pitchFamily="2" charset="2"/>
              <a:buChar char="q"/>
            </a:pPr>
            <a:r>
              <a:rPr lang="en-IN" dirty="0">
                <a:effectLst/>
                <a:latin typeface="Book Antiqua" panose="02040602050305030304" pitchFamily="18" charset="0"/>
                <a:ea typeface="Calibri" panose="020F0502020204030204" pitchFamily="34" charset="0"/>
                <a:cs typeface="Times New Roman" panose="02020603050405020304" pitchFamily="18" charset="0"/>
              </a:rPr>
              <a:t> S</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2</a:t>
            </a:r>
            <a:r>
              <a:rPr lang="en-IN" dirty="0">
                <a:effectLst/>
                <a:latin typeface="Book Antiqua" panose="02040602050305030304" pitchFamily="18" charset="0"/>
                <a:ea typeface="Calibri" panose="020F0502020204030204" pitchFamily="34" charset="0"/>
                <a:cs typeface="Times New Roman" panose="02020603050405020304" pitchFamily="18" charset="0"/>
              </a:rPr>
              <a:t>(t) = A</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c </a:t>
            </a:r>
            <a:r>
              <a:rPr lang="en-IN" dirty="0">
                <a:effectLst/>
                <a:latin typeface="Book Antiqua" panose="02040602050305030304" pitchFamily="18" charset="0"/>
                <a:ea typeface="Calibri" panose="020F0502020204030204" pitchFamily="34" charset="0"/>
                <a:cs typeface="Times New Roman" panose="02020603050405020304" pitchFamily="18" charset="0"/>
              </a:rPr>
              <a:t>cos(2</a:t>
            </a:r>
            <a:r>
              <a:rPr lang="en-IN" dirty="0">
                <a:effectLst/>
                <a:latin typeface="Book Antiqua" panose="02040602050305030304" pitchFamily="18" charset="0"/>
                <a:ea typeface="Calibri" panose="020F0502020204030204" pitchFamily="34" charset="0"/>
                <a:cs typeface="Calibri" panose="020F0502020204030204" pitchFamily="34" charset="0"/>
              </a:rPr>
              <a:t>π</a:t>
            </a:r>
            <a:r>
              <a:rPr lang="en-IN" dirty="0">
                <a:effectLst/>
                <a:latin typeface="Book Antiqua" panose="02040602050305030304" pitchFamily="18" charset="0"/>
                <a:ea typeface="Calibri" panose="020F0502020204030204" pitchFamily="34" charset="0"/>
                <a:cs typeface="Times New Roman" panose="02020603050405020304" pitchFamily="18" charset="0"/>
              </a:rPr>
              <a:t>(f</a:t>
            </a:r>
            <a:r>
              <a:rPr lang="en-IN" baseline="-25000" dirty="0">
                <a:effectLst/>
                <a:latin typeface="Book Antiqua" panose="02040602050305030304" pitchFamily="18" charset="0"/>
                <a:ea typeface="Calibri" panose="020F0502020204030204" pitchFamily="34" charset="0"/>
                <a:cs typeface="Times New Roman" panose="02020603050405020304" pitchFamily="18" charset="0"/>
              </a:rPr>
              <a:t>c</a:t>
            </a:r>
            <a:r>
              <a:rPr lang="en-IN" dirty="0">
                <a:effectLst/>
                <a:latin typeface="Book Antiqua" panose="02040602050305030304" pitchFamily="18" charset="0"/>
                <a:ea typeface="Calibri" panose="020F0502020204030204" pitchFamily="34" charset="0"/>
                <a:cs typeface="Times New Roman" panose="02020603050405020304" pitchFamily="18" charset="0"/>
              </a:rPr>
              <a:t>+</a:t>
            </a:r>
            <a:r>
              <a:rPr lang="en-IN" dirty="0">
                <a:effectLst/>
                <a:latin typeface="Book Antiqua" panose="02040602050305030304" pitchFamily="18" charset="0"/>
                <a:ea typeface="Calibri" panose="020F0502020204030204" pitchFamily="34" charset="0"/>
                <a:cs typeface="Calibri" panose="020F0502020204030204" pitchFamily="34" charset="0"/>
              </a:rPr>
              <a:t>Δ</a:t>
            </a:r>
            <a:r>
              <a:rPr lang="en-IN" dirty="0">
                <a:effectLst/>
                <a:latin typeface="Book Antiqua" panose="02040602050305030304" pitchFamily="18" charset="0"/>
                <a:ea typeface="Calibri" panose="020F0502020204030204" pitchFamily="34" charset="0"/>
                <a:cs typeface="Times New Roman" panose="02020603050405020304" pitchFamily="18" charset="0"/>
              </a:rPr>
              <a:t>f)t)</a:t>
            </a:r>
            <a:endParaRPr lang="en-IN" sz="1800" dirty="0">
              <a:effectLst/>
              <a:latin typeface="Book Antiqua" panose="02040602050305030304" pitchFamily="18" charset="0"/>
              <a:ea typeface="Times New Roman" panose="02020603050405020304" pitchFamily="18" charset="0"/>
            </a:endParaRPr>
          </a:p>
          <a:p>
            <a:pPr marL="342900" marR="30480" lvl="0" indent="-342900" algn="just">
              <a:spcBef>
                <a:spcPts val="600"/>
              </a:spcBef>
              <a:spcAft>
                <a:spcPts val="720"/>
              </a:spcAft>
              <a:buFont typeface="Wingdings" panose="05000000000000000000" pitchFamily="2" charset="2"/>
              <a:buChar char=""/>
            </a:pPr>
            <a:r>
              <a:rPr lang="en-IN" sz="1800" dirty="0">
                <a:solidFill>
                  <a:srgbClr val="000000"/>
                </a:solidFill>
                <a:effectLst/>
                <a:latin typeface="Book Antiqua" panose="02040602050305030304" pitchFamily="18" charset="0"/>
                <a:ea typeface="Times New Roman" panose="02020603050405020304" pitchFamily="18" charset="0"/>
              </a:rPr>
              <a:t>The following image is the diagrammatic representation of FSK modulated waveform along with its input.</a:t>
            </a:r>
            <a:endParaRPr lang="en-IN" sz="1800" dirty="0">
              <a:effectLst/>
              <a:latin typeface="Book Antiqua" panose="02040602050305030304" pitchFamily="18" charset="0"/>
              <a:ea typeface="Times New Roman" panose="02020603050405020304" pitchFamily="18" charset="0"/>
            </a:endParaRPr>
          </a:p>
          <a:p>
            <a:endParaRPr lang="en-IN" dirty="0">
              <a:latin typeface="Book Antiqua" panose="02040602050305030304" pitchFamily="18" charset="0"/>
            </a:endParaRPr>
          </a:p>
        </p:txBody>
      </p:sp>
      <p:pic>
        <p:nvPicPr>
          <p:cNvPr id="4" name="Picture 3" descr="pes logo.png">
            <a:extLst>
              <a:ext uri="{FF2B5EF4-FFF2-40B4-BE49-F238E27FC236}">
                <a16:creationId xmlns:a16="http://schemas.microsoft.com/office/drawing/2014/main" id="{36A38232-C18B-4B07-8106-56E3F4247662}"/>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5" name="Picture 5" descr="C:\Users\rajsekar\Pictures\ECE LOGO.jpg">
            <a:extLst>
              <a:ext uri="{FF2B5EF4-FFF2-40B4-BE49-F238E27FC236}">
                <a16:creationId xmlns:a16="http://schemas.microsoft.com/office/drawing/2014/main" id="{ED601D4F-639A-4ABB-914B-2EFC9EF2E22D}"/>
              </a:ext>
            </a:extLst>
          </p:cNvPr>
          <p:cNvPicPr>
            <a:picLocks noChangeAspect="1" noChangeArrowheads="1"/>
          </p:cNvPicPr>
          <p:nvPr/>
        </p:nvPicPr>
        <p:blipFill>
          <a:blip r:embed="rId3"/>
          <a:srcRect/>
          <a:stretch>
            <a:fillRect/>
          </a:stretch>
        </p:blipFill>
        <p:spPr bwMode="auto">
          <a:xfrm>
            <a:off x="11097768" y="49862"/>
            <a:ext cx="1066800" cy="1066800"/>
          </a:xfrm>
          <a:prstGeom prst="rect">
            <a:avLst/>
          </a:prstGeom>
          <a:noFill/>
          <a:ln w="9525">
            <a:noFill/>
            <a:miter lim="800000"/>
            <a:headEnd/>
            <a:tailEnd/>
          </a:ln>
        </p:spPr>
      </p:pic>
      <p:sp>
        <p:nvSpPr>
          <p:cNvPr id="6" name="Slide Number Placeholder 5">
            <a:extLst>
              <a:ext uri="{FF2B5EF4-FFF2-40B4-BE49-F238E27FC236}">
                <a16:creationId xmlns:a16="http://schemas.microsoft.com/office/drawing/2014/main" id="{8043DAA0-FDC0-46C7-B7EA-5C5CDA1901EC}"/>
              </a:ext>
            </a:extLst>
          </p:cNvPr>
          <p:cNvSpPr>
            <a:spLocks noGrp="1"/>
          </p:cNvSpPr>
          <p:nvPr>
            <p:ph type="sldNum" sz="quarter" idx="12"/>
          </p:nvPr>
        </p:nvSpPr>
        <p:spPr/>
        <p:txBody>
          <a:bodyPr/>
          <a:lstStyle/>
          <a:p>
            <a:fld id="{1971FE20-217D-4EB9-9416-989EABBA6ECD}" type="slidenum">
              <a:rPr lang="en-IN" smtClean="0"/>
              <a:t>10</a:t>
            </a:fld>
            <a:endParaRPr lang="en-IN"/>
          </a:p>
        </p:txBody>
      </p:sp>
      <p:pic>
        <p:nvPicPr>
          <p:cNvPr id="8" name="Picture 7">
            <a:extLst>
              <a:ext uri="{FF2B5EF4-FFF2-40B4-BE49-F238E27FC236}">
                <a16:creationId xmlns:a16="http://schemas.microsoft.com/office/drawing/2014/main" id="{8EC6F1B9-13A8-47D8-A36B-4B243F74F8C7}"/>
              </a:ext>
            </a:extLst>
          </p:cNvPr>
          <p:cNvPicPr/>
          <p:nvPr/>
        </p:nvPicPr>
        <p:blipFill>
          <a:blip r:embed="rId4"/>
          <a:stretch>
            <a:fillRect/>
          </a:stretch>
        </p:blipFill>
        <p:spPr>
          <a:xfrm>
            <a:off x="3001181" y="4380233"/>
            <a:ext cx="4473817" cy="2257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188830B-4656-4E92-B5F0-FBBF67DCC992}"/>
              </a:ext>
            </a:extLst>
          </p:cNvPr>
          <p:cNvSpPr txBox="1"/>
          <p:nvPr/>
        </p:nvSpPr>
        <p:spPr>
          <a:xfrm>
            <a:off x="7927760" y="5184128"/>
            <a:ext cx="2476870" cy="369332"/>
          </a:xfrm>
          <a:prstGeom prst="rect">
            <a:avLst/>
          </a:prstGeom>
          <a:noFill/>
        </p:spPr>
        <p:txBody>
          <a:bodyPr wrap="square" rtlCol="0">
            <a:spAutoFit/>
          </a:bodyPr>
          <a:lstStyle/>
          <a:p>
            <a:r>
              <a:rPr lang="en-IN" dirty="0"/>
              <a:t>Fig 3: FSK Modulation</a:t>
            </a:r>
          </a:p>
        </p:txBody>
      </p:sp>
    </p:spTree>
    <p:extLst>
      <p:ext uri="{BB962C8B-B14F-4D97-AF65-F5344CB8AC3E}">
        <p14:creationId xmlns:p14="http://schemas.microsoft.com/office/powerpoint/2010/main" val="147644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F09C-2F84-461C-B8BC-0C6ECE8821D1}"/>
              </a:ext>
            </a:extLst>
          </p:cNvPr>
          <p:cNvSpPr>
            <a:spLocks noGrp="1"/>
          </p:cNvSpPr>
          <p:nvPr>
            <p:ph type="title"/>
          </p:nvPr>
        </p:nvSpPr>
        <p:spPr>
          <a:xfrm>
            <a:off x="1066800" y="0"/>
            <a:ext cx="10058400" cy="1636776"/>
          </a:xfrm>
        </p:spPr>
        <p:txBody>
          <a:bodyPr/>
          <a:lstStyle/>
          <a:p>
            <a:pPr algn="ctr"/>
            <a:r>
              <a:rPr lang="en-IN" sz="5400" u="sng" dirty="0"/>
              <a:t>Phase-2 Implementation </a:t>
            </a:r>
            <a:endParaRPr lang="en-IN" dirty="0"/>
          </a:p>
        </p:txBody>
      </p:sp>
      <p:sp>
        <p:nvSpPr>
          <p:cNvPr id="3" name="Content Placeholder 2">
            <a:extLst>
              <a:ext uri="{FF2B5EF4-FFF2-40B4-BE49-F238E27FC236}">
                <a16:creationId xmlns:a16="http://schemas.microsoft.com/office/drawing/2014/main" id="{BEA61F71-B3D1-4C22-B4D1-330588D7A9DA}"/>
              </a:ext>
            </a:extLst>
          </p:cNvPr>
          <p:cNvSpPr>
            <a:spLocks noGrp="1"/>
          </p:cNvSpPr>
          <p:nvPr>
            <p:ph idx="1"/>
          </p:nvPr>
        </p:nvSpPr>
        <p:spPr>
          <a:xfrm>
            <a:off x="839572" y="1753906"/>
            <a:ext cx="10058400" cy="4797814"/>
          </a:xfrm>
        </p:spPr>
        <p:txBody>
          <a:bodyPr>
            <a:normAutofit/>
          </a:bodyPr>
          <a:lstStyle/>
          <a:p>
            <a:r>
              <a:rPr lang="en-IN" sz="3200" dirty="0"/>
              <a:t>1. </a:t>
            </a:r>
            <a:r>
              <a:rPr lang="en-IN" sz="3200" dirty="0">
                <a:latin typeface="Bookman Old Style" panose="02050604050505020204" pitchFamily="18" charset="0"/>
              </a:rPr>
              <a:t>Updated Schematic of Communication Sub-System</a:t>
            </a:r>
          </a:p>
          <a:p>
            <a:r>
              <a:rPr lang="en-IN" sz="3200" dirty="0">
                <a:latin typeface="Bookman Old Style" panose="02050604050505020204" pitchFamily="18" charset="0"/>
              </a:rPr>
              <a:t>2. Complete Layout Design of Communication Sub-System of Prototype-1</a:t>
            </a:r>
          </a:p>
          <a:p>
            <a:r>
              <a:rPr lang="en-IN" sz="3200" dirty="0">
                <a:latin typeface="Bookman Old Style" panose="02050604050505020204" pitchFamily="18" charset="0"/>
              </a:rPr>
              <a:t>3. Complete Layout Design of Communication Sub-System of Prototype-2</a:t>
            </a:r>
          </a:p>
          <a:p>
            <a:r>
              <a:rPr lang="en-IN" sz="3200" dirty="0">
                <a:latin typeface="Bookman Old Style" panose="02050604050505020204" pitchFamily="18" charset="0"/>
              </a:rPr>
              <a:t>4. Implementation of BCH Encoding</a:t>
            </a:r>
          </a:p>
          <a:p>
            <a:r>
              <a:rPr lang="en-IN" sz="3200" dirty="0">
                <a:latin typeface="Bookman Old Style" panose="02050604050505020204" pitchFamily="18" charset="0"/>
              </a:rPr>
              <a:t>5. Fabrication and Soldering of PCB</a:t>
            </a:r>
          </a:p>
          <a:p>
            <a:pPr algn="ctr"/>
            <a:endParaRPr lang="en-IN" sz="3600" dirty="0">
              <a:latin typeface="Bookman Old Style" panose="02050604050505020204" pitchFamily="18" charset="0"/>
            </a:endParaRPr>
          </a:p>
          <a:p>
            <a:pPr marL="0" indent="0" algn="ctr">
              <a:buNone/>
            </a:pPr>
            <a:endParaRPr lang="en-IN" sz="3600" dirty="0">
              <a:latin typeface="Bookman Old Style" panose="02050604050505020204" pitchFamily="18" charset="0"/>
            </a:endParaRPr>
          </a:p>
        </p:txBody>
      </p:sp>
      <p:sp>
        <p:nvSpPr>
          <p:cNvPr id="4" name="Slide Number Placeholder 3">
            <a:extLst>
              <a:ext uri="{FF2B5EF4-FFF2-40B4-BE49-F238E27FC236}">
                <a16:creationId xmlns:a16="http://schemas.microsoft.com/office/drawing/2014/main" id="{98C3EDDB-809D-4CE9-A188-17D5D4FCC6AB}"/>
              </a:ext>
            </a:extLst>
          </p:cNvPr>
          <p:cNvSpPr>
            <a:spLocks noGrp="1"/>
          </p:cNvSpPr>
          <p:nvPr>
            <p:ph type="sldNum" sz="quarter" idx="12"/>
          </p:nvPr>
        </p:nvSpPr>
        <p:spPr/>
        <p:txBody>
          <a:bodyPr/>
          <a:lstStyle/>
          <a:p>
            <a:fld id="{1971FE20-217D-4EB9-9416-989EABBA6ECD}" type="slidenum">
              <a:rPr lang="en-IN" smtClean="0"/>
              <a:t>11</a:t>
            </a:fld>
            <a:endParaRPr lang="en-IN"/>
          </a:p>
        </p:txBody>
      </p:sp>
      <p:pic>
        <p:nvPicPr>
          <p:cNvPr id="5" name="Picture 4" descr="pes logo.png">
            <a:extLst>
              <a:ext uri="{FF2B5EF4-FFF2-40B4-BE49-F238E27FC236}">
                <a16:creationId xmlns:a16="http://schemas.microsoft.com/office/drawing/2014/main" id="{B1F63806-3E5C-48AE-BEDA-336C6941298E}"/>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046D6118-95BC-4DC5-8A1F-CA13696E2B02}"/>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spTree>
    <p:extLst>
      <p:ext uri="{BB962C8B-B14F-4D97-AF65-F5344CB8AC3E}">
        <p14:creationId xmlns:p14="http://schemas.microsoft.com/office/powerpoint/2010/main" val="410135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7F6D43-7CBC-4F79-9BB4-9365CC7AEE1D}"/>
              </a:ext>
            </a:extLst>
          </p:cNvPr>
          <p:cNvSpPr>
            <a:spLocks noGrp="1"/>
          </p:cNvSpPr>
          <p:nvPr>
            <p:ph type="sldNum" sz="quarter" idx="12"/>
          </p:nvPr>
        </p:nvSpPr>
        <p:spPr/>
        <p:txBody>
          <a:bodyPr/>
          <a:lstStyle/>
          <a:p>
            <a:fld id="{1971FE20-217D-4EB9-9416-989EABBA6ECD}" type="slidenum">
              <a:rPr lang="en-IN" smtClean="0"/>
              <a:t>12</a:t>
            </a:fld>
            <a:endParaRPr lang="en-IN"/>
          </a:p>
        </p:txBody>
      </p:sp>
      <p:sp>
        <p:nvSpPr>
          <p:cNvPr id="6" name="TextBox 5">
            <a:extLst>
              <a:ext uri="{FF2B5EF4-FFF2-40B4-BE49-F238E27FC236}">
                <a16:creationId xmlns:a16="http://schemas.microsoft.com/office/drawing/2014/main" id="{E038D8DE-D552-4044-BCE7-4302EE515BBA}"/>
              </a:ext>
            </a:extLst>
          </p:cNvPr>
          <p:cNvSpPr txBox="1"/>
          <p:nvPr/>
        </p:nvSpPr>
        <p:spPr>
          <a:xfrm>
            <a:off x="4240618" y="6413534"/>
            <a:ext cx="371076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4: Comms board Schematic</a:t>
            </a:r>
          </a:p>
        </p:txBody>
      </p:sp>
      <p:pic>
        <p:nvPicPr>
          <p:cNvPr id="3" name="Picture 2">
            <a:extLst>
              <a:ext uri="{FF2B5EF4-FFF2-40B4-BE49-F238E27FC236}">
                <a16:creationId xmlns:a16="http://schemas.microsoft.com/office/drawing/2014/main" id="{78708015-B67C-4470-A2BD-4EAA44BDE583}"/>
              </a:ext>
            </a:extLst>
          </p:cNvPr>
          <p:cNvPicPr>
            <a:picLocks noChangeAspect="1"/>
          </p:cNvPicPr>
          <p:nvPr/>
        </p:nvPicPr>
        <p:blipFill>
          <a:blip r:embed="rId3"/>
          <a:stretch>
            <a:fillRect/>
          </a:stretch>
        </p:blipFill>
        <p:spPr>
          <a:xfrm>
            <a:off x="139084" y="75134"/>
            <a:ext cx="11913832" cy="6091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8134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7EADC1-C1F6-4585-95A6-A5F923201EB3}"/>
              </a:ext>
            </a:extLst>
          </p:cNvPr>
          <p:cNvSpPr>
            <a:spLocks noGrp="1"/>
          </p:cNvSpPr>
          <p:nvPr>
            <p:ph type="sldNum" sz="quarter" idx="12"/>
          </p:nvPr>
        </p:nvSpPr>
        <p:spPr>
          <a:xfrm>
            <a:off x="11344582" y="6261633"/>
            <a:ext cx="640080" cy="365125"/>
          </a:xfrm>
        </p:spPr>
        <p:txBody>
          <a:bodyPr/>
          <a:lstStyle/>
          <a:p>
            <a:fld id="{1971FE20-217D-4EB9-9416-989EABBA6ECD}" type="slidenum">
              <a:rPr lang="en-IN" smtClean="0"/>
              <a:t>13</a:t>
            </a:fld>
            <a:endParaRPr lang="en-IN"/>
          </a:p>
        </p:txBody>
      </p:sp>
      <p:sp>
        <p:nvSpPr>
          <p:cNvPr id="7" name="TextBox 6">
            <a:extLst>
              <a:ext uri="{FF2B5EF4-FFF2-40B4-BE49-F238E27FC236}">
                <a16:creationId xmlns:a16="http://schemas.microsoft.com/office/drawing/2014/main" id="{66C79278-2683-4C2D-BC82-7311681F03DA}"/>
              </a:ext>
            </a:extLst>
          </p:cNvPr>
          <p:cNvSpPr txBox="1"/>
          <p:nvPr/>
        </p:nvSpPr>
        <p:spPr>
          <a:xfrm>
            <a:off x="1437369" y="242423"/>
            <a:ext cx="9021336" cy="707886"/>
          </a:xfrm>
          <a:prstGeom prst="rect">
            <a:avLst/>
          </a:prstGeom>
          <a:noFill/>
        </p:spPr>
        <p:txBody>
          <a:bodyPr wrap="square" rtlCol="0">
            <a:spAutoFit/>
          </a:bodyPr>
          <a:lstStyle/>
          <a:p>
            <a:pPr algn="ctr"/>
            <a:r>
              <a:rPr lang="en-IN" sz="4000" u="sng" dirty="0">
                <a:latin typeface="+mj-lt"/>
              </a:rPr>
              <a:t>POWER SUPPLY BLOCK</a:t>
            </a:r>
          </a:p>
        </p:txBody>
      </p:sp>
      <p:pic>
        <p:nvPicPr>
          <p:cNvPr id="5" name="Picture 4" descr="pes logo.png">
            <a:extLst>
              <a:ext uri="{FF2B5EF4-FFF2-40B4-BE49-F238E27FC236}">
                <a16:creationId xmlns:a16="http://schemas.microsoft.com/office/drawing/2014/main" id="{5EC8EF0F-CD62-47F8-8BA1-5C3CE04CDFB7}"/>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8" name="Picture 7" descr="C:\Users\rajsekar\Pictures\ECE LOGO.jpg">
            <a:extLst>
              <a:ext uri="{FF2B5EF4-FFF2-40B4-BE49-F238E27FC236}">
                <a16:creationId xmlns:a16="http://schemas.microsoft.com/office/drawing/2014/main" id="{33B93FF1-7045-414D-899C-073923A8DA26}"/>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pic>
        <p:nvPicPr>
          <p:cNvPr id="14" name="Picture 13">
            <a:extLst>
              <a:ext uri="{FF2B5EF4-FFF2-40B4-BE49-F238E27FC236}">
                <a16:creationId xmlns:a16="http://schemas.microsoft.com/office/drawing/2014/main" id="{9E4013B2-F146-4825-88A3-7F4DA7ED4DCA}"/>
              </a:ext>
            </a:extLst>
          </p:cNvPr>
          <p:cNvPicPr>
            <a:picLocks noChangeAspect="1"/>
          </p:cNvPicPr>
          <p:nvPr/>
        </p:nvPicPr>
        <p:blipFill>
          <a:blip r:embed="rId4"/>
          <a:stretch>
            <a:fillRect/>
          </a:stretch>
        </p:blipFill>
        <p:spPr>
          <a:xfrm>
            <a:off x="633412" y="1354211"/>
            <a:ext cx="10925175" cy="2809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E737676E-470C-46E9-8728-9A47D9E0242F}"/>
              </a:ext>
            </a:extLst>
          </p:cNvPr>
          <p:cNvSpPr txBox="1"/>
          <p:nvPr/>
        </p:nvSpPr>
        <p:spPr>
          <a:xfrm>
            <a:off x="871869" y="4894026"/>
            <a:ext cx="10925175" cy="1754326"/>
          </a:xfrm>
          <a:prstGeom prst="rect">
            <a:avLst/>
          </a:prstGeom>
          <a:noFill/>
        </p:spPr>
        <p:txBody>
          <a:bodyPr wrap="square" rtlCol="0">
            <a:spAutoFit/>
          </a:bodyPr>
          <a:lstStyle/>
          <a:p>
            <a:r>
              <a:rPr lang="en-IN" dirty="0">
                <a:latin typeface="Bookman Old Style" panose="02050604050505020204" pitchFamily="18" charset="0"/>
              </a:rPr>
              <a:t>The 3 circuits shown above are responsible for generating all voltages required for operating the various components of the board.</a:t>
            </a:r>
          </a:p>
          <a:p>
            <a:pPr marL="342900" indent="-342900">
              <a:buAutoNum type="arabicPeriod"/>
            </a:pPr>
            <a:r>
              <a:rPr lang="en-IN" dirty="0">
                <a:latin typeface="Bookman Old Style" panose="02050604050505020204" pitchFamily="18" charset="0"/>
              </a:rPr>
              <a:t>External 5V line is decoupled and passed into a ferrite bead for high frequency filtration. </a:t>
            </a:r>
          </a:p>
          <a:p>
            <a:pPr marL="342900" indent="-342900">
              <a:buAutoNum type="arabicPeriod"/>
            </a:pPr>
            <a:r>
              <a:rPr lang="en-IN" dirty="0">
                <a:latin typeface="Bookman Old Style" panose="02050604050505020204" pitchFamily="18" charset="0"/>
              </a:rPr>
              <a:t>5 V line is passed into a 4Vregulator , giving a decoupled output for PA block.</a:t>
            </a:r>
          </a:p>
          <a:p>
            <a:pPr marL="342900" indent="-342900">
              <a:buAutoNum type="arabicPeriod"/>
            </a:pPr>
            <a:r>
              <a:rPr lang="en-IN" dirty="0">
                <a:latin typeface="Bookman Old Style" panose="02050604050505020204" pitchFamily="18" charset="0"/>
              </a:rPr>
              <a:t>5V line is passed into a 3V3 regulator, giving a decoupled output for RF device.</a:t>
            </a:r>
          </a:p>
          <a:p>
            <a:pPr marL="342900" indent="-342900">
              <a:buAutoNum type="arabicPeriod"/>
            </a:pPr>
            <a:endParaRPr lang="en-IN" dirty="0"/>
          </a:p>
        </p:txBody>
      </p:sp>
      <p:cxnSp>
        <p:nvCxnSpPr>
          <p:cNvPr id="11" name="Straight Connector 10">
            <a:extLst>
              <a:ext uri="{FF2B5EF4-FFF2-40B4-BE49-F238E27FC236}">
                <a16:creationId xmlns:a16="http://schemas.microsoft.com/office/drawing/2014/main" id="{9F816F2D-73EB-45AC-B3C5-EF0275299727}"/>
              </a:ext>
            </a:extLst>
          </p:cNvPr>
          <p:cNvCxnSpPr>
            <a:cxnSpLocks/>
          </p:cNvCxnSpPr>
          <p:nvPr/>
        </p:nvCxnSpPr>
        <p:spPr>
          <a:xfrm>
            <a:off x="8311115" y="1354211"/>
            <a:ext cx="0" cy="2809875"/>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A6CEE8EA-2B83-47F6-B935-4DA7418A8716}"/>
              </a:ext>
            </a:extLst>
          </p:cNvPr>
          <p:cNvCxnSpPr>
            <a:cxnSpLocks/>
          </p:cNvCxnSpPr>
          <p:nvPr/>
        </p:nvCxnSpPr>
        <p:spPr>
          <a:xfrm>
            <a:off x="4774018" y="1354211"/>
            <a:ext cx="0" cy="2809875"/>
          </a:xfrm>
          <a:prstGeom prst="line">
            <a:avLst/>
          </a:prstGeom>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6F45067A-CBE7-45F5-9CF4-D8DF842A0AAA}"/>
              </a:ext>
            </a:extLst>
          </p:cNvPr>
          <p:cNvSpPr txBox="1"/>
          <p:nvPr/>
        </p:nvSpPr>
        <p:spPr>
          <a:xfrm>
            <a:off x="4231758" y="4242391"/>
            <a:ext cx="394467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5: Voltage generation schematic</a:t>
            </a:r>
          </a:p>
        </p:txBody>
      </p:sp>
      <p:sp>
        <p:nvSpPr>
          <p:cNvPr id="19" name="TextBox 18">
            <a:extLst>
              <a:ext uri="{FF2B5EF4-FFF2-40B4-BE49-F238E27FC236}">
                <a16:creationId xmlns:a16="http://schemas.microsoft.com/office/drawing/2014/main" id="{7EA97B3C-D7B2-4173-BB12-1ED62D815131}"/>
              </a:ext>
            </a:extLst>
          </p:cNvPr>
          <p:cNvSpPr txBox="1"/>
          <p:nvPr/>
        </p:nvSpPr>
        <p:spPr>
          <a:xfrm>
            <a:off x="4040372" y="1354211"/>
            <a:ext cx="733641" cy="369332"/>
          </a:xfrm>
          <a:prstGeom prst="rect">
            <a:avLst/>
          </a:prstGeom>
          <a:noFill/>
        </p:spPr>
        <p:txBody>
          <a:bodyPr wrap="square" rtlCol="0">
            <a:spAutoFit/>
          </a:bodyPr>
          <a:lstStyle/>
          <a:p>
            <a:r>
              <a:rPr lang="en-IN" dirty="0"/>
              <a:t>1. </a:t>
            </a:r>
          </a:p>
        </p:txBody>
      </p:sp>
      <p:sp>
        <p:nvSpPr>
          <p:cNvPr id="21" name="TextBox 20">
            <a:extLst>
              <a:ext uri="{FF2B5EF4-FFF2-40B4-BE49-F238E27FC236}">
                <a16:creationId xmlns:a16="http://schemas.microsoft.com/office/drawing/2014/main" id="{30E966E3-82B1-45C3-B755-4CF95304C02C}"/>
              </a:ext>
            </a:extLst>
          </p:cNvPr>
          <p:cNvSpPr txBox="1"/>
          <p:nvPr/>
        </p:nvSpPr>
        <p:spPr>
          <a:xfrm>
            <a:off x="7898219" y="1368720"/>
            <a:ext cx="556432" cy="369332"/>
          </a:xfrm>
          <a:prstGeom prst="rect">
            <a:avLst/>
          </a:prstGeom>
          <a:noFill/>
        </p:spPr>
        <p:txBody>
          <a:bodyPr wrap="square" rtlCol="0">
            <a:spAutoFit/>
          </a:bodyPr>
          <a:lstStyle/>
          <a:p>
            <a:r>
              <a:rPr lang="en-IN" dirty="0"/>
              <a:t>2.  </a:t>
            </a:r>
          </a:p>
        </p:txBody>
      </p:sp>
      <p:sp>
        <p:nvSpPr>
          <p:cNvPr id="24" name="TextBox 23">
            <a:extLst>
              <a:ext uri="{FF2B5EF4-FFF2-40B4-BE49-F238E27FC236}">
                <a16:creationId xmlns:a16="http://schemas.microsoft.com/office/drawing/2014/main" id="{70F6E0C3-2B5D-4DB0-A526-231EB118813E}"/>
              </a:ext>
            </a:extLst>
          </p:cNvPr>
          <p:cNvSpPr txBox="1"/>
          <p:nvPr/>
        </p:nvSpPr>
        <p:spPr>
          <a:xfrm>
            <a:off x="11240612" y="1337559"/>
            <a:ext cx="556432" cy="369332"/>
          </a:xfrm>
          <a:prstGeom prst="rect">
            <a:avLst/>
          </a:prstGeom>
          <a:noFill/>
        </p:spPr>
        <p:txBody>
          <a:bodyPr wrap="square" rtlCol="0">
            <a:spAutoFit/>
          </a:bodyPr>
          <a:lstStyle/>
          <a:p>
            <a:r>
              <a:rPr lang="en-IN" dirty="0"/>
              <a:t>3.  </a:t>
            </a:r>
          </a:p>
        </p:txBody>
      </p:sp>
    </p:spTree>
    <p:extLst>
      <p:ext uri="{BB962C8B-B14F-4D97-AF65-F5344CB8AC3E}">
        <p14:creationId xmlns:p14="http://schemas.microsoft.com/office/powerpoint/2010/main" val="394413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CC93-51FB-4E09-A752-E6D55765651C}"/>
              </a:ext>
            </a:extLst>
          </p:cNvPr>
          <p:cNvSpPr>
            <a:spLocks noGrp="1"/>
          </p:cNvSpPr>
          <p:nvPr>
            <p:ph type="title"/>
          </p:nvPr>
        </p:nvSpPr>
        <p:spPr>
          <a:xfrm>
            <a:off x="1069848" y="239486"/>
            <a:ext cx="10058400" cy="892628"/>
          </a:xfrm>
        </p:spPr>
        <p:txBody>
          <a:bodyPr>
            <a:normAutofit/>
          </a:bodyPr>
          <a:lstStyle/>
          <a:p>
            <a:pPr algn="ctr"/>
            <a:r>
              <a:rPr lang="en-IN" sz="4000" u="sng" dirty="0"/>
              <a:t>Layout specifications – Custom {Prototype-1}</a:t>
            </a:r>
          </a:p>
        </p:txBody>
      </p:sp>
      <p:pic>
        <p:nvPicPr>
          <p:cNvPr id="6" name="Content Placeholder 5">
            <a:extLst>
              <a:ext uri="{FF2B5EF4-FFF2-40B4-BE49-F238E27FC236}">
                <a16:creationId xmlns:a16="http://schemas.microsoft.com/office/drawing/2014/main" id="{2AF68D4F-75CC-48B9-8324-41DFDA86AA7D}"/>
              </a:ext>
            </a:extLst>
          </p:cNvPr>
          <p:cNvPicPr>
            <a:picLocks noGrp="1" noChangeAspect="1"/>
          </p:cNvPicPr>
          <p:nvPr>
            <p:ph idx="1"/>
          </p:nvPr>
        </p:nvPicPr>
        <p:blipFill rotWithShape="1">
          <a:blip r:embed="rId2"/>
          <a:srcRect l="10843" t="17187" r="22954" b="9152"/>
          <a:stretch/>
        </p:blipFill>
        <p:spPr>
          <a:xfrm>
            <a:off x="240792" y="1143000"/>
            <a:ext cx="8225071" cy="51406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9A7874E3-3A1A-42EE-84A3-43741585EC94}"/>
              </a:ext>
            </a:extLst>
          </p:cNvPr>
          <p:cNvSpPr>
            <a:spLocks noGrp="1"/>
          </p:cNvSpPr>
          <p:nvPr>
            <p:ph type="sldNum" sz="quarter" idx="12"/>
          </p:nvPr>
        </p:nvSpPr>
        <p:spPr/>
        <p:txBody>
          <a:bodyPr/>
          <a:lstStyle/>
          <a:p>
            <a:fld id="{1971FE20-217D-4EB9-9416-989EABBA6ECD}" type="slidenum">
              <a:rPr lang="en-IN" smtClean="0"/>
              <a:t>14</a:t>
            </a:fld>
            <a:endParaRPr lang="en-IN"/>
          </a:p>
        </p:txBody>
      </p:sp>
      <p:sp>
        <p:nvSpPr>
          <p:cNvPr id="7" name="TextBox 6">
            <a:extLst>
              <a:ext uri="{FF2B5EF4-FFF2-40B4-BE49-F238E27FC236}">
                <a16:creationId xmlns:a16="http://schemas.microsoft.com/office/drawing/2014/main" id="{C19077D6-8875-4574-B5A8-7B27B1D64FD8}"/>
              </a:ext>
            </a:extLst>
          </p:cNvPr>
          <p:cNvSpPr txBox="1"/>
          <p:nvPr/>
        </p:nvSpPr>
        <p:spPr>
          <a:xfrm>
            <a:off x="8273143" y="1622979"/>
            <a:ext cx="3385457" cy="461665"/>
          </a:xfrm>
          <a:prstGeom prst="rect">
            <a:avLst/>
          </a:prstGeom>
          <a:noFill/>
        </p:spPr>
        <p:txBody>
          <a:bodyPr wrap="square" rtlCol="0">
            <a:spAutoFit/>
          </a:bodyPr>
          <a:lstStyle/>
          <a:p>
            <a:pPr algn="ctr"/>
            <a:r>
              <a:rPr lang="en-IN" dirty="0"/>
              <a:t>	</a:t>
            </a:r>
            <a:r>
              <a:rPr lang="en-IN" sz="2400" b="1" dirty="0"/>
              <a:t> Settings</a:t>
            </a:r>
            <a:r>
              <a:rPr lang="en-IN" sz="2400" dirty="0"/>
              <a:t> </a:t>
            </a:r>
          </a:p>
        </p:txBody>
      </p:sp>
      <p:sp>
        <p:nvSpPr>
          <p:cNvPr id="8" name="TextBox 7">
            <a:extLst>
              <a:ext uri="{FF2B5EF4-FFF2-40B4-BE49-F238E27FC236}">
                <a16:creationId xmlns:a16="http://schemas.microsoft.com/office/drawing/2014/main" id="{40538FDA-23F6-46C2-A167-72BFA263D295}"/>
              </a:ext>
            </a:extLst>
          </p:cNvPr>
          <p:cNvSpPr txBox="1"/>
          <p:nvPr/>
        </p:nvSpPr>
        <p:spPr>
          <a:xfrm>
            <a:off x="8556171" y="2188029"/>
            <a:ext cx="3395037" cy="3693319"/>
          </a:xfrm>
          <a:prstGeom prst="rect">
            <a:avLst/>
          </a:prstGeom>
          <a:noFill/>
        </p:spPr>
        <p:txBody>
          <a:bodyPr wrap="square" rtlCol="0">
            <a:spAutoFit/>
          </a:bodyPr>
          <a:lstStyle/>
          <a:p>
            <a:pPr marL="285750" indent="-285750">
              <a:buFont typeface="Arial" panose="020B0604020202020204" pitchFamily="34" charset="0"/>
              <a:buChar char="•"/>
            </a:pPr>
            <a:r>
              <a:rPr lang="en-IN" dirty="0"/>
              <a:t>Track width:</a:t>
            </a:r>
          </a:p>
          <a:p>
            <a:pPr marL="742950" lvl="1" indent="-285750">
              <a:buFont typeface="Courier New" panose="02070309020205020404" pitchFamily="49" charset="0"/>
              <a:buChar char="o"/>
            </a:pPr>
            <a:r>
              <a:rPr lang="en-IN" dirty="0"/>
              <a:t>Signal: 14 mils</a:t>
            </a:r>
          </a:p>
          <a:p>
            <a:pPr marL="742950" lvl="1" indent="-285750">
              <a:buFont typeface="Courier New" panose="02070309020205020404" pitchFamily="49" charset="0"/>
              <a:buChar char="o"/>
            </a:pPr>
            <a:r>
              <a:rPr lang="en-IN" dirty="0"/>
              <a:t>Rf line: 13.8mils</a:t>
            </a:r>
          </a:p>
          <a:p>
            <a:pPr marL="742950" lvl="1" indent="-285750">
              <a:buFont typeface="Courier New" panose="02070309020205020404" pitchFamily="49" charset="0"/>
              <a:buChar char="o"/>
            </a:pPr>
            <a:r>
              <a:rPr lang="en-IN" dirty="0"/>
              <a:t>Power line: 40mils</a:t>
            </a:r>
          </a:p>
          <a:p>
            <a:pPr marL="285750" indent="-285750">
              <a:buFont typeface="Arial" panose="020B0604020202020204" pitchFamily="34" charset="0"/>
              <a:buChar char="•"/>
            </a:pPr>
            <a:r>
              <a:rPr lang="en-IN" dirty="0"/>
              <a:t>Via size: .8mm</a:t>
            </a:r>
          </a:p>
          <a:p>
            <a:pPr marL="285750" indent="-285750">
              <a:buFont typeface="Arial" panose="020B0604020202020204" pitchFamily="34" charset="0"/>
              <a:buChar char="•"/>
            </a:pPr>
            <a:r>
              <a:rPr lang="en-IN" dirty="0"/>
              <a:t>Drill size: .4mm</a:t>
            </a:r>
          </a:p>
          <a:p>
            <a:pPr marL="285750" indent="-285750">
              <a:buFont typeface="Arial" panose="020B0604020202020204" pitchFamily="34" charset="0"/>
              <a:buChar char="•"/>
            </a:pPr>
            <a:r>
              <a:rPr lang="en-IN" dirty="0"/>
              <a:t>Number of layers: 4</a:t>
            </a:r>
          </a:p>
          <a:p>
            <a:pPr marL="742950" lvl="1" indent="-285750">
              <a:buFont typeface="Courier New" panose="02070309020205020404" pitchFamily="49" charset="0"/>
              <a:buChar char="o"/>
            </a:pPr>
            <a:r>
              <a:rPr lang="en-IN" dirty="0"/>
              <a:t>Top</a:t>
            </a:r>
          </a:p>
          <a:p>
            <a:pPr marL="742950" lvl="1" indent="-285750">
              <a:buFont typeface="Courier New" panose="02070309020205020404" pitchFamily="49" charset="0"/>
              <a:buChar char="o"/>
            </a:pPr>
            <a:r>
              <a:rPr lang="en-IN" dirty="0"/>
              <a:t>GND </a:t>
            </a:r>
          </a:p>
          <a:p>
            <a:pPr marL="742950" lvl="1" indent="-285750">
              <a:buFont typeface="Courier New" panose="02070309020205020404" pitchFamily="49" charset="0"/>
              <a:buChar char="o"/>
            </a:pPr>
            <a:r>
              <a:rPr lang="en-IN" dirty="0"/>
              <a:t>3.3V</a:t>
            </a:r>
          </a:p>
          <a:p>
            <a:pPr marL="742950" lvl="1" indent="-285750">
              <a:buFont typeface="Courier New" panose="02070309020205020404" pitchFamily="49" charset="0"/>
              <a:buChar char="o"/>
            </a:pPr>
            <a:r>
              <a:rPr lang="en-IN" dirty="0"/>
              <a:t>Bottom</a:t>
            </a:r>
          </a:p>
          <a:p>
            <a:pPr marL="285750" indent="-285750">
              <a:buFont typeface="Arial" panose="020B0604020202020204" pitchFamily="34" charset="0"/>
              <a:buChar char="•"/>
            </a:pPr>
            <a:r>
              <a:rPr lang="en-IN" dirty="0"/>
              <a:t>Dimensions: 83.5×58.5{mm}</a:t>
            </a:r>
          </a:p>
          <a:p>
            <a:r>
              <a:rPr lang="en-IN" dirty="0"/>
              <a:t>	 </a:t>
            </a:r>
          </a:p>
        </p:txBody>
      </p:sp>
      <p:pic>
        <p:nvPicPr>
          <p:cNvPr id="9" name="Picture 8" descr="C:\Users\rajsekar\Pictures\ECE LOGO.jpg">
            <a:extLst>
              <a:ext uri="{FF2B5EF4-FFF2-40B4-BE49-F238E27FC236}">
                <a16:creationId xmlns:a16="http://schemas.microsoft.com/office/drawing/2014/main" id="{FC4C3607-47F3-4F1B-8A2E-2941C9AB238F}"/>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pic>
        <p:nvPicPr>
          <p:cNvPr id="10" name="Picture 9" descr="pes logo.png">
            <a:extLst>
              <a:ext uri="{FF2B5EF4-FFF2-40B4-BE49-F238E27FC236}">
                <a16:creationId xmlns:a16="http://schemas.microsoft.com/office/drawing/2014/main" id="{14433AEC-8784-4268-B9F6-EAB42BAEF1F6}"/>
              </a:ext>
            </a:extLst>
          </p:cNvPr>
          <p:cNvPicPr>
            <a:picLocks noChangeAspect="1"/>
          </p:cNvPicPr>
          <p:nvPr/>
        </p:nvPicPr>
        <p:blipFill>
          <a:blip r:embed="rId4">
            <a:lum bright="20000"/>
          </a:blip>
          <a:srcRect/>
          <a:stretch>
            <a:fillRect/>
          </a:stretch>
        </p:blipFill>
        <p:spPr bwMode="auto">
          <a:xfrm>
            <a:off x="0" y="0"/>
            <a:ext cx="1143000" cy="1066800"/>
          </a:xfrm>
          <a:prstGeom prst="rect">
            <a:avLst/>
          </a:prstGeom>
          <a:noFill/>
          <a:ln w="9525">
            <a:noFill/>
            <a:miter lim="800000"/>
            <a:headEnd/>
            <a:tailEnd/>
          </a:ln>
        </p:spPr>
      </p:pic>
      <p:sp>
        <p:nvSpPr>
          <p:cNvPr id="11" name="TextBox 10">
            <a:extLst>
              <a:ext uri="{FF2B5EF4-FFF2-40B4-BE49-F238E27FC236}">
                <a16:creationId xmlns:a16="http://schemas.microsoft.com/office/drawing/2014/main" id="{BBC40958-145F-4D96-92E7-8929FA7E60E8}"/>
              </a:ext>
            </a:extLst>
          </p:cNvPr>
          <p:cNvSpPr txBox="1"/>
          <p:nvPr/>
        </p:nvSpPr>
        <p:spPr>
          <a:xfrm>
            <a:off x="2719420" y="6455346"/>
            <a:ext cx="3548743" cy="369332"/>
          </a:xfrm>
          <a:prstGeom prst="rect">
            <a:avLst/>
          </a:prstGeom>
          <a:noFill/>
        </p:spPr>
        <p:txBody>
          <a:bodyPr wrap="square" rtlCol="0">
            <a:spAutoFit/>
          </a:bodyPr>
          <a:lstStyle/>
          <a:p>
            <a:r>
              <a:rPr lang="en-IN" dirty="0"/>
              <a:t>Fig 6: KiCAD Layout editor view</a:t>
            </a:r>
          </a:p>
        </p:txBody>
      </p:sp>
    </p:spTree>
    <p:extLst>
      <p:ext uri="{BB962C8B-B14F-4D97-AF65-F5344CB8AC3E}">
        <p14:creationId xmlns:p14="http://schemas.microsoft.com/office/powerpoint/2010/main" val="1270495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8818-9885-4227-8273-E654D7DBF086}"/>
              </a:ext>
            </a:extLst>
          </p:cNvPr>
          <p:cNvSpPr>
            <a:spLocks noGrp="1"/>
          </p:cNvSpPr>
          <p:nvPr>
            <p:ph type="title"/>
          </p:nvPr>
        </p:nvSpPr>
        <p:spPr>
          <a:xfrm>
            <a:off x="924512" y="-15137"/>
            <a:ext cx="10058400" cy="1013475"/>
          </a:xfrm>
        </p:spPr>
        <p:txBody>
          <a:bodyPr>
            <a:normAutofit/>
          </a:bodyPr>
          <a:lstStyle/>
          <a:p>
            <a:pPr algn="ctr"/>
            <a:r>
              <a:rPr lang="en-IN" sz="4800" u="sng" dirty="0"/>
              <a:t>Layout Design</a:t>
            </a:r>
          </a:p>
        </p:txBody>
      </p:sp>
      <p:sp>
        <p:nvSpPr>
          <p:cNvPr id="4" name="Slide Number Placeholder 3">
            <a:extLst>
              <a:ext uri="{FF2B5EF4-FFF2-40B4-BE49-F238E27FC236}">
                <a16:creationId xmlns:a16="http://schemas.microsoft.com/office/drawing/2014/main" id="{972B3867-C8EE-4EF8-9536-4E2C790E595B}"/>
              </a:ext>
            </a:extLst>
          </p:cNvPr>
          <p:cNvSpPr>
            <a:spLocks noGrp="1"/>
          </p:cNvSpPr>
          <p:nvPr>
            <p:ph type="sldNum" sz="quarter" idx="12"/>
          </p:nvPr>
        </p:nvSpPr>
        <p:spPr/>
        <p:txBody>
          <a:bodyPr/>
          <a:lstStyle/>
          <a:p>
            <a:fld id="{1971FE20-217D-4EB9-9416-989EABBA6ECD}" type="slidenum">
              <a:rPr lang="en-IN" smtClean="0"/>
              <a:t>15</a:t>
            </a:fld>
            <a:endParaRPr lang="en-IN"/>
          </a:p>
        </p:txBody>
      </p:sp>
      <p:pic>
        <p:nvPicPr>
          <p:cNvPr id="5" name="Picture 4" descr="pes logo.png">
            <a:extLst>
              <a:ext uri="{FF2B5EF4-FFF2-40B4-BE49-F238E27FC236}">
                <a16:creationId xmlns:a16="http://schemas.microsoft.com/office/drawing/2014/main" id="{E9C0618C-874A-4AA9-9CDE-63D1E3660F2F}"/>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C784342F-52D1-4284-B9FB-0B34C0C5F07B}"/>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pic>
        <p:nvPicPr>
          <p:cNvPr id="7" name="Picture 6">
            <a:extLst>
              <a:ext uri="{FF2B5EF4-FFF2-40B4-BE49-F238E27FC236}">
                <a16:creationId xmlns:a16="http://schemas.microsoft.com/office/drawing/2014/main" id="{78138FEB-16C7-4177-8EAC-ACD79A6C72FA}"/>
              </a:ext>
            </a:extLst>
          </p:cNvPr>
          <p:cNvPicPr>
            <a:picLocks noChangeAspect="1"/>
          </p:cNvPicPr>
          <p:nvPr/>
        </p:nvPicPr>
        <p:blipFill>
          <a:blip r:embed="rId4"/>
          <a:stretch>
            <a:fillRect/>
          </a:stretch>
        </p:blipFill>
        <p:spPr>
          <a:xfrm>
            <a:off x="1285288" y="973384"/>
            <a:ext cx="9418719" cy="545889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BA5B530-3904-412C-95DC-F4DE1376C9F3}"/>
              </a:ext>
            </a:extLst>
          </p:cNvPr>
          <p:cNvSpPr txBox="1"/>
          <p:nvPr/>
        </p:nvSpPr>
        <p:spPr>
          <a:xfrm>
            <a:off x="4831178" y="6432281"/>
            <a:ext cx="2712623"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7: Layout filled view</a:t>
            </a:r>
          </a:p>
        </p:txBody>
      </p:sp>
    </p:spTree>
    <p:extLst>
      <p:ext uri="{BB962C8B-B14F-4D97-AF65-F5344CB8AC3E}">
        <p14:creationId xmlns:p14="http://schemas.microsoft.com/office/powerpoint/2010/main" val="3764438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96C6-7C2C-4DD2-AA2C-567DB53D5477}"/>
              </a:ext>
            </a:extLst>
          </p:cNvPr>
          <p:cNvSpPr>
            <a:spLocks noGrp="1"/>
          </p:cNvSpPr>
          <p:nvPr>
            <p:ph type="title"/>
          </p:nvPr>
        </p:nvSpPr>
        <p:spPr>
          <a:xfrm>
            <a:off x="972194" y="0"/>
            <a:ext cx="10058400" cy="968829"/>
          </a:xfrm>
        </p:spPr>
        <p:txBody>
          <a:bodyPr>
            <a:normAutofit/>
          </a:bodyPr>
          <a:lstStyle/>
          <a:p>
            <a:pPr algn="ctr"/>
            <a:r>
              <a:rPr lang="en-IN" sz="4800" u="sng" dirty="0"/>
              <a:t>Layout {3D View}</a:t>
            </a:r>
          </a:p>
        </p:txBody>
      </p:sp>
      <p:sp>
        <p:nvSpPr>
          <p:cNvPr id="4" name="Slide Number Placeholder 3">
            <a:extLst>
              <a:ext uri="{FF2B5EF4-FFF2-40B4-BE49-F238E27FC236}">
                <a16:creationId xmlns:a16="http://schemas.microsoft.com/office/drawing/2014/main" id="{A04F83A8-346C-43F6-B644-764ACD6B57E1}"/>
              </a:ext>
            </a:extLst>
          </p:cNvPr>
          <p:cNvSpPr>
            <a:spLocks noGrp="1"/>
          </p:cNvSpPr>
          <p:nvPr>
            <p:ph type="sldNum" sz="quarter" idx="12"/>
          </p:nvPr>
        </p:nvSpPr>
        <p:spPr/>
        <p:txBody>
          <a:bodyPr/>
          <a:lstStyle/>
          <a:p>
            <a:fld id="{1971FE20-217D-4EB9-9416-989EABBA6ECD}" type="slidenum">
              <a:rPr lang="en-IN" smtClean="0"/>
              <a:t>16</a:t>
            </a:fld>
            <a:endParaRPr lang="en-IN"/>
          </a:p>
        </p:txBody>
      </p:sp>
      <p:pic>
        <p:nvPicPr>
          <p:cNvPr id="5" name="Picture 4" descr="pes logo.png">
            <a:extLst>
              <a:ext uri="{FF2B5EF4-FFF2-40B4-BE49-F238E27FC236}">
                <a16:creationId xmlns:a16="http://schemas.microsoft.com/office/drawing/2014/main" id="{3F9FD83A-6FC7-4D66-8DCF-0CE408350632}"/>
              </a:ext>
            </a:extLst>
          </p:cNvPr>
          <p:cNvPicPr>
            <a:picLocks noChangeAspect="1"/>
          </p:cNvPicPr>
          <p:nvPr/>
        </p:nvPicPr>
        <p:blipFill>
          <a:blip r:embed="rId2">
            <a:lum bright="20000"/>
          </a:blip>
          <a:srcRect/>
          <a:stretch>
            <a:fillRect/>
          </a:stretch>
        </p:blipFill>
        <p:spPr bwMode="auto">
          <a:xfrm>
            <a:off x="0" y="0"/>
            <a:ext cx="1110343" cy="1110343"/>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2FDF9045-50CB-4B95-A510-37A551632534}"/>
              </a:ext>
            </a:extLst>
          </p:cNvPr>
          <p:cNvPicPr>
            <a:picLocks noChangeAspect="1" noChangeArrowheads="1"/>
          </p:cNvPicPr>
          <p:nvPr/>
        </p:nvPicPr>
        <p:blipFill>
          <a:blip r:embed="rId3"/>
          <a:srcRect/>
          <a:stretch>
            <a:fillRect/>
          </a:stretch>
        </p:blipFill>
        <p:spPr bwMode="auto">
          <a:xfrm>
            <a:off x="11223171" y="-74427"/>
            <a:ext cx="968829" cy="968829"/>
          </a:xfrm>
          <a:prstGeom prst="rect">
            <a:avLst/>
          </a:prstGeom>
          <a:noFill/>
          <a:ln w="9525">
            <a:noFill/>
            <a:miter lim="800000"/>
            <a:headEnd/>
            <a:tailEnd/>
          </a:ln>
        </p:spPr>
      </p:pic>
      <p:pic>
        <p:nvPicPr>
          <p:cNvPr id="11" name="Picture 10">
            <a:extLst>
              <a:ext uri="{FF2B5EF4-FFF2-40B4-BE49-F238E27FC236}">
                <a16:creationId xmlns:a16="http://schemas.microsoft.com/office/drawing/2014/main" id="{2F3C7C02-2FFF-4A9F-B7C2-65AC5A26427F}"/>
              </a:ext>
            </a:extLst>
          </p:cNvPr>
          <p:cNvPicPr>
            <a:picLocks noChangeAspect="1"/>
          </p:cNvPicPr>
          <p:nvPr/>
        </p:nvPicPr>
        <p:blipFill rotWithShape="1">
          <a:blip r:embed="rId4">
            <a:extLst>
              <a:ext uri="{28A0092B-C50C-407E-A947-70E740481C1C}">
                <a14:useLocalDpi xmlns:a14="http://schemas.microsoft.com/office/drawing/2010/main" val="0"/>
              </a:ext>
            </a:extLst>
          </a:blip>
          <a:srcRect l="10248" t="5881" r="9333"/>
          <a:stretch/>
        </p:blipFill>
        <p:spPr>
          <a:xfrm>
            <a:off x="497150" y="1558478"/>
            <a:ext cx="5435356" cy="3676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9374F2C3-E568-4467-89D0-962C229960F9}"/>
              </a:ext>
            </a:extLst>
          </p:cNvPr>
          <p:cNvSpPr txBox="1"/>
          <p:nvPr/>
        </p:nvSpPr>
        <p:spPr>
          <a:xfrm>
            <a:off x="2111283" y="5872674"/>
            <a:ext cx="2221020" cy="400110"/>
          </a:xfrm>
          <a:prstGeom prst="rect">
            <a:avLst/>
          </a:prstGeom>
          <a:noFill/>
        </p:spPr>
        <p:txBody>
          <a:bodyPr wrap="square" rtlCol="0">
            <a:spAutoFit/>
          </a:bodyPr>
          <a:lstStyle/>
          <a:p>
            <a:r>
              <a:rPr lang="en-IN" sz="2000" dirty="0"/>
              <a:t>Fig 8: Front View</a:t>
            </a:r>
          </a:p>
        </p:txBody>
      </p:sp>
      <p:sp>
        <p:nvSpPr>
          <p:cNvPr id="15" name="TextBox 14">
            <a:extLst>
              <a:ext uri="{FF2B5EF4-FFF2-40B4-BE49-F238E27FC236}">
                <a16:creationId xmlns:a16="http://schemas.microsoft.com/office/drawing/2014/main" id="{9C836F3D-63C1-48FF-8136-04065E55100C}"/>
              </a:ext>
            </a:extLst>
          </p:cNvPr>
          <p:cNvSpPr txBox="1"/>
          <p:nvPr/>
        </p:nvSpPr>
        <p:spPr>
          <a:xfrm>
            <a:off x="7995945" y="5872674"/>
            <a:ext cx="2084772" cy="400110"/>
          </a:xfrm>
          <a:prstGeom prst="rect">
            <a:avLst/>
          </a:prstGeom>
          <a:noFill/>
        </p:spPr>
        <p:txBody>
          <a:bodyPr wrap="square" rtlCol="0">
            <a:spAutoFit/>
          </a:bodyPr>
          <a:lstStyle/>
          <a:p>
            <a:r>
              <a:rPr lang="en-IN" sz="2000" dirty="0"/>
              <a:t>Fig 9: Rear View</a:t>
            </a:r>
          </a:p>
        </p:txBody>
      </p:sp>
      <p:pic>
        <p:nvPicPr>
          <p:cNvPr id="10" name="Picture 9">
            <a:extLst>
              <a:ext uri="{FF2B5EF4-FFF2-40B4-BE49-F238E27FC236}">
                <a16:creationId xmlns:a16="http://schemas.microsoft.com/office/drawing/2014/main" id="{32792626-0104-4B1A-A883-DB25359958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1259" y="1558478"/>
            <a:ext cx="5609949" cy="3676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1974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8CC93-51FB-4E09-A752-E6D55765651C}"/>
              </a:ext>
            </a:extLst>
          </p:cNvPr>
          <p:cNvSpPr>
            <a:spLocks noGrp="1"/>
          </p:cNvSpPr>
          <p:nvPr>
            <p:ph type="title"/>
          </p:nvPr>
        </p:nvSpPr>
        <p:spPr>
          <a:xfrm>
            <a:off x="1066800" y="87086"/>
            <a:ext cx="10058400" cy="892628"/>
          </a:xfrm>
        </p:spPr>
        <p:txBody>
          <a:bodyPr>
            <a:normAutofit fontScale="90000"/>
          </a:bodyPr>
          <a:lstStyle/>
          <a:p>
            <a:pPr algn="ctr"/>
            <a:r>
              <a:rPr lang="en-IN" sz="4000" u="sng" dirty="0"/>
              <a:t>Layout specifications – PC104 standard {Prototype-2}</a:t>
            </a:r>
          </a:p>
        </p:txBody>
      </p:sp>
      <p:sp>
        <p:nvSpPr>
          <p:cNvPr id="4" name="Slide Number Placeholder 3">
            <a:extLst>
              <a:ext uri="{FF2B5EF4-FFF2-40B4-BE49-F238E27FC236}">
                <a16:creationId xmlns:a16="http://schemas.microsoft.com/office/drawing/2014/main" id="{9A7874E3-3A1A-42EE-84A3-43741585EC94}"/>
              </a:ext>
            </a:extLst>
          </p:cNvPr>
          <p:cNvSpPr>
            <a:spLocks noGrp="1"/>
          </p:cNvSpPr>
          <p:nvPr>
            <p:ph type="sldNum" sz="quarter" idx="12"/>
          </p:nvPr>
        </p:nvSpPr>
        <p:spPr/>
        <p:txBody>
          <a:bodyPr/>
          <a:lstStyle/>
          <a:p>
            <a:fld id="{1971FE20-217D-4EB9-9416-989EABBA6ECD}" type="slidenum">
              <a:rPr lang="en-IN" smtClean="0"/>
              <a:t>17</a:t>
            </a:fld>
            <a:endParaRPr lang="en-IN"/>
          </a:p>
        </p:txBody>
      </p:sp>
      <p:sp>
        <p:nvSpPr>
          <p:cNvPr id="7" name="TextBox 6">
            <a:extLst>
              <a:ext uri="{FF2B5EF4-FFF2-40B4-BE49-F238E27FC236}">
                <a16:creationId xmlns:a16="http://schemas.microsoft.com/office/drawing/2014/main" id="{C19077D6-8875-4574-B5A8-7B27B1D64FD8}"/>
              </a:ext>
            </a:extLst>
          </p:cNvPr>
          <p:cNvSpPr txBox="1"/>
          <p:nvPr/>
        </p:nvSpPr>
        <p:spPr>
          <a:xfrm>
            <a:off x="8566951" y="873293"/>
            <a:ext cx="2339970" cy="461665"/>
          </a:xfrm>
          <a:prstGeom prst="rect">
            <a:avLst/>
          </a:prstGeom>
          <a:noFill/>
        </p:spPr>
        <p:txBody>
          <a:bodyPr wrap="square" rtlCol="0">
            <a:spAutoFit/>
          </a:bodyPr>
          <a:lstStyle/>
          <a:p>
            <a:pPr algn="ctr"/>
            <a:r>
              <a:rPr lang="en-IN" sz="2400" b="1" dirty="0"/>
              <a:t>Settings</a:t>
            </a:r>
            <a:r>
              <a:rPr lang="en-IN" sz="2400" dirty="0"/>
              <a:t> </a:t>
            </a:r>
          </a:p>
        </p:txBody>
      </p:sp>
      <p:sp>
        <p:nvSpPr>
          <p:cNvPr id="8" name="TextBox 7">
            <a:extLst>
              <a:ext uri="{FF2B5EF4-FFF2-40B4-BE49-F238E27FC236}">
                <a16:creationId xmlns:a16="http://schemas.microsoft.com/office/drawing/2014/main" id="{40538FDA-23F6-46C2-A167-72BFA263D295}"/>
              </a:ext>
            </a:extLst>
          </p:cNvPr>
          <p:cNvSpPr txBox="1"/>
          <p:nvPr/>
        </p:nvSpPr>
        <p:spPr>
          <a:xfrm>
            <a:off x="8096434" y="1334958"/>
            <a:ext cx="3923930" cy="3693319"/>
          </a:xfrm>
          <a:prstGeom prst="rect">
            <a:avLst/>
          </a:prstGeom>
          <a:noFill/>
        </p:spPr>
        <p:txBody>
          <a:bodyPr wrap="square" rtlCol="0">
            <a:spAutoFit/>
          </a:bodyPr>
          <a:lstStyle/>
          <a:p>
            <a:pPr marL="285750" indent="-285750">
              <a:buFont typeface="Arial" panose="020B0604020202020204" pitchFamily="34" charset="0"/>
              <a:buChar char="•"/>
            </a:pPr>
            <a:r>
              <a:rPr lang="en-IN" dirty="0"/>
              <a:t>Track width:</a:t>
            </a:r>
          </a:p>
          <a:p>
            <a:pPr marL="742950" lvl="1" indent="-285750">
              <a:buFont typeface="Courier New" panose="02070309020205020404" pitchFamily="49" charset="0"/>
              <a:buChar char="o"/>
            </a:pPr>
            <a:r>
              <a:rPr lang="en-IN" dirty="0"/>
              <a:t>Signal: 14 mils</a:t>
            </a:r>
          </a:p>
          <a:p>
            <a:pPr marL="742950" lvl="1" indent="-285750">
              <a:buFont typeface="Courier New" panose="02070309020205020404" pitchFamily="49" charset="0"/>
              <a:buChar char="o"/>
            </a:pPr>
            <a:r>
              <a:rPr lang="en-IN" dirty="0"/>
              <a:t>Rf line: 13.8mils</a:t>
            </a:r>
          </a:p>
          <a:p>
            <a:pPr marL="742950" lvl="1" indent="-285750">
              <a:buFont typeface="Courier New" panose="02070309020205020404" pitchFamily="49" charset="0"/>
              <a:buChar char="o"/>
            </a:pPr>
            <a:r>
              <a:rPr lang="en-IN" dirty="0"/>
              <a:t>Power line: 40mils</a:t>
            </a:r>
          </a:p>
          <a:p>
            <a:pPr marL="285750" indent="-285750">
              <a:buFont typeface="Arial" panose="020B0604020202020204" pitchFamily="34" charset="0"/>
              <a:buChar char="•"/>
            </a:pPr>
            <a:r>
              <a:rPr lang="en-IN" dirty="0"/>
              <a:t>Via size: .8mm</a:t>
            </a:r>
          </a:p>
          <a:p>
            <a:pPr marL="285750" indent="-285750">
              <a:buFont typeface="Arial" panose="020B0604020202020204" pitchFamily="34" charset="0"/>
              <a:buChar char="•"/>
            </a:pPr>
            <a:r>
              <a:rPr lang="en-IN" dirty="0"/>
              <a:t>Drill size: .4mm</a:t>
            </a:r>
          </a:p>
          <a:p>
            <a:pPr marL="285750" indent="-285750">
              <a:buFont typeface="Arial" panose="020B0604020202020204" pitchFamily="34" charset="0"/>
              <a:buChar char="•"/>
            </a:pPr>
            <a:r>
              <a:rPr lang="en-IN" dirty="0"/>
              <a:t>Number of layers: 4</a:t>
            </a:r>
          </a:p>
          <a:p>
            <a:pPr marL="742950" lvl="1" indent="-285750">
              <a:buFont typeface="Courier New" panose="02070309020205020404" pitchFamily="49" charset="0"/>
              <a:buChar char="o"/>
            </a:pPr>
            <a:r>
              <a:rPr lang="en-IN" dirty="0"/>
              <a:t>4V</a:t>
            </a:r>
          </a:p>
          <a:p>
            <a:pPr marL="742950" lvl="1" indent="-285750">
              <a:buFont typeface="Courier New" panose="02070309020205020404" pitchFamily="49" charset="0"/>
              <a:buChar char="o"/>
            </a:pPr>
            <a:r>
              <a:rPr lang="en-IN" dirty="0"/>
              <a:t>GND </a:t>
            </a:r>
          </a:p>
          <a:p>
            <a:pPr marL="742950" lvl="1" indent="-285750">
              <a:buFont typeface="Courier New" panose="02070309020205020404" pitchFamily="49" charset="0"/>
              <a:buChar char="o"/>
            </a:pPr>
            <a:r>
              <a:rPr lang="en-IN" dirty="0"/>
              <a:t>3.3V</a:t>
            </a:r>
          </a:p>
          <a:p>
            <a:pPr marL="742950" lvl="1" indent="-285750">
              <a:buFont typeface="Courier New" panose="02070309020205020404" pitchFamily="49" charset="0"/>
              <a:buChar char="o"/>
            </a:pPr>
            <a:r>
              <a:rPr lang="en-IN" dirty="0"/>
              <a:t>Bottom</a:t>
            </a:r>
          </a:p>
          <a:p>
            <a:pPr marL="285750" indent="-285750">
              <a:buFont typeface="Arial" panose="020B0604020202020204" pitchFamily="34" charset="0"/>
              <a:buChar char="•"/>
            </a:pPr>
            <a:r>
              <a:rPr lang="en-IN" dirty="0"/>
              <a:t>Dimensions: 95.890×90.170{mm}</a:t>
            </a:r>
          </a:p>
          <a:p>
            <a:r>
              <a:rPr lang="en-IN" dirty="0"/>
              <a:t>	 </a:t>
            </a:r>
          </a:p>
        </p:txBody>
      </p:sp>
      <p:pic>
        <p:nvPicPr>
          <p:cNvPr id="9" name="Picture 8" descr="C:\Users\rajsekar\Pictures\ECE LOGO.jpg">
            <a:extLst>
              <a:ext uri="{FF2B5EF4-FFF2-40B4-BE49-F238E27FC236}">
                <a16:creationId xmlns:a16="http://schemas.microsoft.com/office/drawing/2014/main" id="{FC4C3607-47F3-4F1B-8A2E-2941C9AB238F}"/>
              </a:ext>
            </a:extLst>
          </p:cNvPr>
          <p:cNvPicPr>
            <a:picLocks noChangeAspect="1" noChangeArrowheads="1"/>
          </p:cNvPicPr>
          <p:nvPr/>
        </p:nvPicPr>
        <p:blipFill>
          <a:blip r:embed="rId2"/>
          <a:srcRect/>
          <a:stretch>
            <a:fillRect/>
          </a:stretch>
        </p:blipFill>
        <p:spPr bwMode="auto">
          <a:xfrm>
            <a:off x="11125200" y="0"/>
            <a:ext cx="1066800" cy="1066800"/>
          </a:xfrm>
          <a:prstGeom prst="rect">
            <a:avLst/>
          </a:prstGeom>
          <a:noFill/>
          <a:ln w="9525">
            <a:noFill/>
            <a:miter lim="800000"/>
            <a:headEnd/>
            <a:tailEnd/>
          </a:ln>
        </p:spPr>
      </p:pic>
      <p:pic>
        <p:nvPicPr>
          <p:cNvPr id="10" name="Picture 9" descr="pes logo.png">
            <a:extLst>
              <a:ext uri="{FF2B5EF4-FFF2-40B4-BE49-F238E27FC236}">
                <a16:creationId xmlns:a16="http://schemas.microsoft.com/office/drawing/2014/main" id="{14433AEC-8784-4268-B9F6-EAB42BAEF1F6}"/>
              </a:ext>
            </a:extLst>
          </p:cNvPr>
          <p:cNvPicPr>
            <a:picLocks noChangeAspect="1"/>
          </p:cNvPicPr>
          <p:nvPr/>
        </p:nvPicPr>
        <p:blipFill>
          <a:blip r:embed="rId3">
            <a:lum bright="20000"/>
          </a:blip>
          <a:srcRect/>
          <a:stretch>
            <a:fillRect/>
          </a:stretch>
        </p:blipFill>
        <p:spPr bwMode="auto">
          <a:xfrm>
            <a:off x="0" y="0"/>
            <a:ext cx="1143000" cy="1066800"/>
          </a:xfrm>
          <a:prstGeom prst="rect">
            <a:avLst/>
          </a:prstGeom>
          <a:noFill/>
          <a:ln w="9525">
            <a:noFill/>
            <a:miter lim="800000"/>
            <a:headEnd/>
            <a:tailEnd/>
          </a:ln>
        </p:spPr>
      </p:pic>
      <p:sp>
        <p:nvSpPr>
          <p:cNvPr id="11" name="TextBox 10">
            <a:extLst>
              <a:ext uri="{FF2B5EF4-FFF2-40B4-BE49-F238E27FC236}">
                <a16:creationId xmlns:a16="http://schemas.microsoft.com/office/drawing/2014/main" id="{BBC40958-145F-4D96-92E7-8929FA7E60E8}"/>
              </a:ext>
            </a:extLst>
          </p:cNvPr>
          <p:cNvSpPr txBox="1"/>
          <p:nvPr/>
        </p:nvSpPr>
        <p:spPr>
          <a:xfrm>
            <a:off x="2710542" y="6482107"/>
            <a:ext cx="3894444" cy="369332"/>
          </a:xfrm>
          <a:prstGeom prst="rect">
            <a:avLst/>
          </a:prstGeom>
          <a:noFill/>
        </p:spPr>
        <p:txBody>
          <a:bodyPr wrap="square" rtlCol="0">
            <a:spAutoFit/>
          </a:bodyPr>
          <a:lstStyle/>
          <a:p>
            <a:r>
              <a:rPr lang="en-IN" dirty="0"/>
              <a:t>Fig 10: KiCAD Layout editor view</a:t>
            </a:r>
          </a:p>
        </p:txBody>
      </p:sp>
      <p:pic>
        <p:nvPicPr>
          <p:cNvPr id="13" name="Picture 12">
            <a:extLst>
              <a:ext uri="{FF2B5EF4-FFF2-40B4-BE49-F238E27FC236}">
                <a16:creationId xmlns:a16="http://schemas.microsoft.com/office/drawing/2014/main" id="{1F28316A-5792-4978-9179-E9C8BE04DE89}"/>
              </a:ext>
            </a:extLst>
          </p:cNvPr>
          <p:cNvPicPr>
            <a:picLocks noChangeAspect="1"/>
          </p:cNvPicPr>
          <p:nvPr/>
        </p:nvPicPr>
        <p:blipFill>
          <a:blip r:embed="rId4"/>
          <a:stretch>
            <a:fillRect/>
          </a:stretch>
        </p:blipFill>
        <p:spPr>
          <a:xfrm>
            <a:off x="1285079" y="887878"/>
            <a:ext cx="6562782" cy="5544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105D9901-EED8-4286-9E7D-A8D1D3357B85}"/>
              </a:ext>
            </a:extLst>
          </p:cNvPr>
          <p:cNvSpPr txBox="1"/>
          <p:nvPr/>
        </p:nvSpPr>
        <p:spPr>
          <a:xfrm>
            <a:off x="8191732" y="5004779"/>
            <a:ext cx="3548743" cy="1477328"/>
          </a:xfrm>
          <a:prstGeom prst="rect">
            <a:avLst/>
          </a:prstGeom>
          <a:noFill/>
        </p:spPr>
        <p:txBody>
          <a:bodyPr wrap="square" rtlCol="0">
            <a:spAutoFit/>
          </a:bodyPr>
          <a:lstStyle/>
          <a:p>
            <a:pPr algn="ctr"/>
            <a:r>
              <a:rPr lang="en-IN" b="1" dirty="0"/>
              <a:t>Features</a:t>
            </a:r>
          </a:p>
          <a:p>
            <a:pPr algn="ctr"/>
            <a:endParaRPr lang="en-IN" b="1" dirty="0"/>
          </a:p>
          <a:p>
            <a:pPr marL="285750" indent="-285750">
              <a:buFont typeface="Arial" panose="020B0604020202020204" pitchFamily="34" charset="0"/>
              <a:buChar char="•"/>
            </a:pPr>
            <a:r>
              <a:rPr lang="en-IN" dirty="0"/>
              <a:t>Based on PC104 Standard</a:t>
            </a:r>
          </a:p>
          <a:p>
            <a:pPr marL="285750" indent="-285750">
              <a:buFont typeface="Arial" panose="020B0604020202020204" pitchFamily="34" charset="0"/>
              <a:buChar char="•"/>
            </a:pPr>
            <a:r>
              <a:rPr lang="en-IN" dirty="0"/>
              <a:t>RF Shield</a:t>
            </a:r>
          </a:p>
          <a:p>
            <a:pPr marL="285750" indent="-285750">
              <a:buFont typeface="Arial" panose="020B0604020202020204" pitchFamily="34" charset="0"/>
              <a:buChar char="•"/>
            </a:pPr>
            <a:r>
              <a:rPr lang="en-IN" dirty="0"/>
              <a:t>Via Stitching</a:t>
            </a:r>
          </a:p>
        </p:txBody>
      </p:sp>
    </p:spTree>
    <p:extLst>
      <p:ext uri="{BB962C8B-B14F-4D97-AF65-F5344CB8AC3E}">
        <p14:creationId xmlns:p14="http://schemas.microsoft.com/office/powerpoint/2010/main" val="170001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C6203AA-4A57-40AF-AF4A-71D9809613A0}"/>
              </a:ext>
            </a:extLst>
          </p:cNvPr>
          <p:cNvSpPr>
            <a:spLocks noGrp="1"/>
          </p:cNvSpPr>
          <p:nvPr>
            <p:ph type="title"/>
          </p:nvPr>
        </p:nvSpPr>
        <p:spPr>
          <a:xfrm>
            <a:off x="903396" y="174172"/>
            <a:ext cx="10058400" cy="892628"/>
          </a:xfrm>
        </p:spPr>
        <p:txBody>
          <a:bodyPr>
            <a:normAutofit/>
          </a:bodyPr>
          <a:lstStyle/>
          <a:p>
            <a:pPr algn="ctr"/>
            <a:r>
              <a:rPr lang="en-IN" sz="4000" u="sng" dirty="0"/>
              <a:t>Nano-sat card</a:t>
            </a:r>
          </a:p>
        </p:txBody>
      </p:sp>
      <p:sp>
        <p:nvSpPr>
          <p:cNvPr id="4" name="Slide Number Placeholder 3">
            <a:extLst>
              <a:ext uri="{FF2B5EF4-FFF2-40B4-BE49-F238E27FC236}">
                <a16:creationId xmlns:a16="http://schemas.microsoft.com/office/drawing/2014/main" id="{39B3DFD6-0398-47BB-A7E4-3FF76D38EC3C}"/>
              </a:ext>
            </a:extLst>
          </p:cNvPr>
          <p:cNvSpPr>
            <a:spLocks noGrp="1"/>
          </p:cNvSpPr>
          <p:nvPr>
            <p:ph type="sldNum" sz="quarter" idx="12"/>
          </p:nvPr>
        </p:nvSpPr>
        <p:spPr/>
        <p:txBody>
          <a:bodyPr/>
          <a:lstStyle/>
          <a:p>
            <a:fld id="{1971FE20-217D-4EB9-9416-989EABBA6ECD}" type="slidenum">
              <a:rPr lang="en-IN" smtClean="0"/>
              <a:t>18</a:t>
            </a:fld>
            <a:endParaRPr lang="en-IN"/>
          </a:p>
        </p:txBody>
      </p:sp>
      <p:pic>
        <p:nvPicPr>
          <p:cNvPr id="5" name="Picture 4" descr="pes logo.png">
            <a:extLst>
              <a:ext uri="{FF2B5EF4-FFF2-40B4-BE49-F238E27FC236}">
                <a16:creationId xmlns:a16="http://schemas.microsoft.com/office/drawing/2014/main" id="{87839EDB-E6A5-4CD8-9258-5AD3806FA3B4}"/>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3DA6CD90-5995-49E9-8AB7-02D5D3B2C75B}"/>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sp>
        <p:nvSpPr>
          <p:cNvPr id="12" name="TextBox 11">
            <a:extLst>
              <a:ext uri="{FF2B5EF4-FFF2-40B4-BE49-F238E27FC236}">
                <a16:creationId xmlns:a16="http://schemas.microsoft.com/office/drawing/2014/main" id="{F6DF7CAD-7BEC-4033-A985-D78EF5209FD5}"/>
              </a:ext>
            </a:extLst>
          </p:cNvPr>
          <p:cNvSpPr txBox="1"/>
          <p:nvPr/>
        </p:nvSpPr>
        <p:spPr>
          <a:xfrm>
            <a:off x="7716174" y="6007119"/>
            <a:ext cx="2270072" cy="400110"/>
          </a:xfrm>
          <a:prstGeom prst="rect">
            <a:avLst/>
          </a:prstGeom>
          <a:noFill/>
        </p:spPr>
        <p:txBody>
          <a:bodyPr wrap="square" rtlCol="0">
            <a:spAutoFit/>
          </a:bodyPr>
          <a:lstStyle/>
          <a:p>
            <a:r>
              <a:rPr lang="en-IN" sz="2000" dirty="0"/>
              <a:t>Fig 12: Rear View</a:t>
            </a:r>
          </a:p>
        </p:txBody>
      </p:sp>
      <p:sp>
        <p:nvSpPr>
          <p:cNvPr id="10" name="TextBox 9">
            <a:extLst>
              <a:ext uri="{FF2B5EF4-FFF2-40B4-BE49-F238E27FC236}">
                <a16:creationId xmlns:a16="http://schemas.microsoft.com/office/drawing/2014/main" id="{CF398832-E0F3-44C0-87D7-B2E27E7C5123}"/>
              </a:ext>
            </a:extLst>
          </p:cNvPr>
          <p:cNvSpPr txBox="1"/>
          <p:nvPr/>
        </p:nvSpPr>
        <p:spPr>
          <a:xfrm>
            <a:off x="1803555" y="6072729"/>
            <a:ext cx="2476405" cy="400110"/>
          </a:xfrm>
          <a:prstGeom prst="rect">
            <a:avLst/>
          </a:prstGeom>
          <a:noFill/>
        </p:spPr>
        <p:txBody>
          <a:bodyPr wrap="square" rtlCol="0">
            <a:spAutoFit/>
          </a:bodyPr>
          <a:lstStyle/>
          <a:p>
            <a:r>
              <a:rPr lang="en-IN" sz="2000" dirty="0"/>
              <a:t>Fig 11: Front View</a:t>
            </a:r>
          </a:p>
        </p:txBody>
      </p:sp>
      <p:pic>
        <p:nvPicPr>
          <p:cNvPr id="13" name="Picture 12">
            <a:extLst>
              <a:ext uri="{FF2B5EF4-FFF2-40B4-BE49-F238E27FC236}">
                <a16:creationId xmlns:a16="http://schemas.microsoft.com/office/drawing/2014/main" id="{7E80DEA4-2F54-4CEA-9CD0-6AAA52D922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114" y="1317172"/>
            <a:ext cx="5250193" cy="4337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53AF3D12-7233-4E5A-9C33-520E94B450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53" y="1317172"/>
            <a:ext cx="5674034" cy="43379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0830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521711-02BD-4D09-A2A6-F67C37277C66}"/>
              </a:ext>
            </a:extLst>
          </p:cNvPr>
          <p:cNvSpPr>
            <a:spLocks noGrp="1"/>
          </p:cNvSpPr>
          <p:nvPr>
            <p:ph type="title"/>
          </p:nvPr>
        </p:nvSpPr>
        <p:spPr>
          <a:xfrm>
            <a:off x="889247" y="64762"/>
            <a:ext cx="10058400" cy="1013475"/>
          </a:xfrm>
        </p:spPr>
        <p:txBody>
          <a:bodyPr>
            <a:normAutofit/>
          </a:bodyPr>
          <a:lstStyle/>
          <a:p>
            <a:pPr algn="ctr"/>
            <a:r>
              <a:rPr lang="en-IN" sz="4800" u="sng" dirty="0"/>
              <a:t>Packet Format</a:t>
            </a:r>
          </a:p>
        </p:txBody>
      </p:sp>
      <p:sp>
        <p:nvSpPr>
          <p:cNvPr id="4" name="Slide Number Placeholder 3">
            <a:extLst>
              <a:ext uri="{FF2B5EF4-FFF2-40B4-BE49-F238E27FC236}">
                <a16:creationId xmlns:a16="http://schemas.microsoft.com/office/drawing/2014/main" id="{998FA410-B075-4EEE-AA00-40754F3D299B}"/>
              </a:ext>
            </a:extLst>
          </p:cNvPr>
          <p:cNvSpPr>
            <a:spLocks noGrp="1"/>
          </p:cNvSpPr>
          <p:nvPr>
            <p:ph type="sldNum" sz="quarter" idx="12"/>
          </p:nvPr>
        </p:nvSpPr>
        <p:spPr/>
        <p:txBody>
          <a:bodyPr/>
          <a:lstStyle/>
          <a:p>
            <a:fld id="{1971FE20-217D-4EB9-9416-989EABBA6ECD}" type="slidenum">
              <a:rPr lang="en-IN" smtClean="0"/>
              <a:t>19</a:t>
            </a:fld>
            <a:endParaRPr lang="en-IN"/>
          </a:p>
        </p:txBody>
      </p:sp>
      <p:pic>
        <p:nvPicPr>
          <p:cNvPr id="5" name="Picture 4" descr="pes logo.png">
            <a:extLst>
              <a:ext uri="{FF2B5EF4-FFF2-40B4-BE49-F238E27FC236}">
                <a16:creationId xmlns:a16="http://schemas.microsoft.com/office/drawing/2014/main" id="{CF420AF9-87D1-48E9-A5D2-B313A527E48A}"/>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3ED5BA4D-0F02-4F9C-8CB7-524C8C95E9DF}"/>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pic>
        <p:nvPicPr>
          <p:cNvPr id="8" name="Picture 7">
            <a:extLst>
              <a:ext uri="{FF2B5EF4-FFF2-40B4-BE49-F238E27FC236}">
                <a16:creationId xmlns:a16="http://schemas.microsoft.com/office/drawing/2014/main" id="{9E491FB8-6EE8-48C1-B728-228CF08952F9}"/>
              </a:ext>
            </a:extLst>
          </p:cNvPr>
          <p:cNvPicPr>
            <a:picLocks noChangeAspect="1"/>
          </p:cNvPicPr>
          <p:nvPr/>
        </p:nvPicPr>
        <p:blipFill>
          <a:blip r:embed="rId4"/>
          <a:stretch>
            <a:fillRect/>
          </a:stretch>
        </p:blipFill>
        <p:spPr>
          <a:xfrm>
            <a:off x="2680567" y="1248245"/>
            <a:ext cx="6475760" cy="2375945"/>
          </a:xfrm>
          <a:prstGeom prst="rect">
            <a:avLst/>
          </a:prstGeom>
          <a:ln w="28575">
            <a:solidFill>
              <a:schemeClr val="tx1"/>
            </a:solidFill>
          </a:ln>
          <a:effectLst>
            <a:outerShdw blurRad="50800" dist="38100" dir="2700000" algn="tl" rotWithShape="0">
              <a:prstClr val="black">
                <a:alpha val="40000"/>
              </a:prstClr>
            </a:outerShdw>
          </a:effectLst>
        </p:spPr>
      </p:pic>
      <p:sp>
        <p:nvSpPr>
          <p:cNvPr id="11" name="TextBox 10">
            <a:extLst>
              <a:ext uri="{FF2B5EF4-FFF2-40B4-BE49-F238E27FC236}">
                <a16:creationId xmlns:a16="http://schemas.microsoft.com/office/drawing/2014/main" id="{D7668B3F-B4A3-49AF-9548-9D579471B637}"/>
              </a:ext>
            </a:extLst>
          </p:cNvPr>
          <p:cNvSpPr txBox="1"/>
          <p:nvPr/>
        </p:nvSpPr>
        <p:spPr>
          <a:xfrm>
            <a:off x="3823385" y="3867039"/>
            <a:ext cx="394467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13: </a:t>
            </a:r>
            <a:r>
              <a:rPr lang="en-IN" sz="1800" b="1" u="none" strike="noStrike" baseline="0" dirty="0">
                <a:latin typeface="Times New Roman" panose="02020603050405020304" pitchFamily="18" charset="0"/>
                <a:cs typeface="Times New Roman" panose="02020603050405020304" pitchFamily="18" charset="0"/>
              </a:rPr>
              <a:t>Fixed Length Packet Format</a:t>
            </a:r>
            <a:endParaRPr lang="en-IN"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3044DD6-9812-40A8-B9E2-268FEB0D5455}"/>
              </a:ext>
            </a:extLst>
          </p:cNvPr>
          <p:cNvSpPr txBox="1"/>
          <p:nvPr/>
        </p:nvSpPr>
        <p:spPr>
          <a:xfrm>
            <a:off x="1043229" y="4722068"/>
            <a:ext cx="9210480" cy="1754326"/>
          </a:xfrm>
          <a:prstGeom prst="rect">
            <a:avLst/>
          </a:prstGeom>
          <a:noFill/>
        </p:spPr>
        <p:txBody>
          <a:bodyPr wrap="square">
            <a:spAutoFit/>
          </a:bodyPr>
          <a:lstStyle/>
          <a:p>
            <a:pPr algn="l"/>
            <a:r>
              <a:rPr lang="en-US" b="0" i="0" u="none" strike="noStrike" baseline="0" dirty="0">
                <a:latin typeface="Book Antiqua" panose="02040602050305030304" pitchFamily="18" charset="0"/>
              </a:rPr>
              <a:t>An illustration of a fixed length packet is shown </a:t>
            </a:r>
            <a:r>
              <a:rPr lang="en-US" dirty="0">
                <a:latin typeface="Book Antiqua" panose="02040602050305030304" pitchFamily="18" charset="0"/>
              </a:rPr>
              <a:t>above</a:t>
            </a:r>
            <a:r>
              <a:rPr lang="en-US" b="0" i="0" u="none" strike="noStrike" baseline="0" dirty="0">
                <a:latin typeface="Book Antiqua" panose="02040602050305030304" pitchFamily="18" charset="0"/>
              </a:rPr>
              <a:t>. It contains the following fields:</a:t>
            </a:r>
          </a:p>
          <a:p>
            <a:pPr marL="285750" indent="-285750" algn="l">
              <a:buFont typeface="Wingdings" panose="05000000000000000000" pitchFamily="2" charset="2"/>
              <a:buChar char="q"/>
            </a:pPr>
            <a:r>
              <a:rPr lang="en-IN" b="0" i="0" u="none" strike="noStrike" baseline="0" dirty="0">
                <a:latin typeface="Book Antiqua" panose="02040602050305030304" pitchFamily="18" charset="0"/>
              </a:rPr>
              <a:t> Preamble (1010...)</a:t>
            </a:r>
          </a:p>
          <a:p>
            <a:pPr marL="285750" indent="-285750" algn="l">
              <a:buFont typeface="Wingdings" panose="05000000000000000000" pitchFamily="2" charset="2"/>
              <a:buChar char="q"/>
            </a:pPr>
            <a:r>
              <a:rPr lang="en-IN" b="0" i="0" u="none" strike="noStrike" baseline="0" dirty="0">
                <a:latin typeface="Book Antiqua" panose="02040602050305030304" pitchFamily="18" charset="0"/>
              </a:rPr>
              <a:t> Sync word (Network ID)</a:t>
            </a:r>
          </a:p>
          <a:p>
            <a:pPr marL="285750" indent="-285750" algn="l">
              <a:buFont typeface="Wingdings" panose="05000000000000000000" pitchFamily="2" charset="2"/>
              <a:buChar char="q"/>
            </a:pPr>
            <a:r>
              <a:rPr lang="en-US" b="0" i="0" u="none" strike="noStrike" baseline="0" dirty="0">
                <a:latin typeface="Book Antiqua" panose="02040602050305030304" pitchFamily="18" charset="0"/>
              </a:rPr>
              <a:t> Optional Address byte (Node ID)</a:t>
            </a:r>
          </a:p>
          <a:p>
            <a:pPr marL="285750" indent="-285750" algn="l">
              <a:buFont typeface="Wingdings" panose="05000000000000000000" pitchFamily="2" charset="2"/>
              <a:buChar char="q"/>
            </a:pPr>
            <a:r>
              <a:rPr lang="en-IN" b="0" i="0" u="none" strike="noStrike" baseline="0" dirty="0">
                <a:latin typeface="Book Antiqua" panose="02040602050305030304" pitchFamily="18" charset="0"/>
              </a:rPr>
              <a:t> Message data</a:t>
            </a:r>
          </a:p>
          <a:p>
            <a:pPr marL="285750" indent="-285750" algn="l">
              <a:buFont typeface="Wingdings" panose="05000000000000000000" pitchFamily="2" charset="2"/>
              <a:buChar char="q"/>
            </a:pPr>
            <a:r>
              <a:rPr lang="en-IN" b="0" i="0" u="none" strike="noStrike" baseline="0" dirty="0">
                <a:latin typeface="Book Antiqua" panose="02040602050305030304" pitchFamily="18" charset="0"/>
              </a:rPr>
              <a:t> Optional 2-bytes CRC checksum</a:t>
            </a:r>
            <a:endParaRPr lang="en-IN" dirty="0">
              <a:latin typeface="Book Antiqua" panose="02040602050305030304" pitchFamily="18" charset="0"/>
            </a:endParaRPr>
          </a:p>
        </p:txBody>
      </p:sp>
    </p:spTree>
    <p:extLst>
      <p:ext uri="{BB962C8B-B14F-4D97-AF65-F5344CB8AC3E}">
        <p14:creationId xmlns:p14="http://schemas.microsoft.com/office/powerpoint/2010/main" val="205511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838200" y="136524"/>
            <a:ext cx="10515600" cy="1325563"/>
          </a:xfrm>
        </p:spPr>
        <p:txBody>
          <a:bodyPr/>
          <a:lstStyle/>
          <a:p>
            <a:pPr algn="ctr" eaLnBrk="1" hangingPunct="1"/>
            <a:r>
              <a:rPr lang="en-US" u="sng" dirty="0"/>
              <a:t>Team Composition</a:t>
            </a:r>
          </a:p>
        </p:txBody>
      </p:sp>
      <p:sp>
        <p:nvSpPr>
          <p:cNvPr id="2" name="Slide Number Placeholder 1">
            <a:extLst>
              <a:ext uri="{FF2B5EF4-FFF2-40B4-BE49-F238E27FC236}">
                <a16:creationId xmlns:a16="http://schemas.microsoft.com/office/drawing/2014/main" id="{66705043-6824-47AA-8BB4-2C79753527A4}"/>
              </a:ext>
            </a:extLst>
          </p:cNvPr>
          <p:cNvSpPr>
            <a:spLocks noGrp="1"/>
          </p:cNvSpPr>
          <p:nvPr>
            <p:ph type="sldNum" sz="quarter" idx="12"/>
          </p:nvPr>
        </p:nvSpPr>
        <p:spPr/>
        <p:txBody>
          <a:bodyPr/>
          <a:lstStyle/>
          <a:p>
            <a:fld id="{1971FE20-217D-4EB9-9416-989EABBA6ECD}" type="slidenum">
              <a:rPr lang="en-IN" smtClean="0"/>
              <a:t>2</a:t>
            </a:fld>
            <a:endParaRPr lang="en-IN"/>
          </a:p>
        </p:txBody>
      </p:sp>
      <p:sp>
        <p:nvSpPr>
          <p:cNvPr id="3096" name="TextBox 8"/>
          <p:cNvSpPr txBox="1">
            <a:spLocks noChangeArrowheads="1"/>
          </p:cNvSpPr>
          <p:nvPr/>
        </p:nvSpPr>
        <p:spPr bwMode="auto">
          <a:xfrm>
            <a:off x="3867149" y="5922884"/>
            <a:ext cx="4457701" cy="954107"/>
          </a:xfrm>
          <a:prstGeom prst="rect">
            <a:avLst/>
          </a:prstGeom>
          <a:noFill/>
          <a:ln w="9525">
            <a:noFill/>
            <a:miter lim="800000"/>
            <a:headEnd/>
            <a:tailEnd/>
          </a:ln>
        </p:spPr>
        <p:txBody>
          <a:bodyPr wrap="square">
            <a:spAutoFit/>
          </a:bodyPr>
          <a:lstStyle/>
          <a:p>
            <a:pPr algn="ctr"/>
            <a:r>
              <a:rPr lang="en-US" sz="2800" b="1" dirty="0">
                <a:latin typeface="Calibri" pitchFamily="34" charset="0"/>
              </a:rPr>
              <a:t>Guide :  Dr. G Nagendra Rao, Director, CRSST</a:t>
            </a:r>
          </a:p>
        </p:txBody>
      </p:sp>
      <p:pic>
        <p:nvPicPr>
          <p:cNvPr id="3097" name="Picture 3" descr="pes logo.png"/>
          <p:cNvPicPr>
            <a:picLocks noChangeAspect="1"/>
          </p:cNvPicPr>
          <p:nvPr/>
        </p:nvPicPr>
        <p:blipFill>
          <a:blip r:embed="rId2">
            <a:lum bright="20000"/>
          </a:blip>
          <a:srcRect/>
          <a:stretch>
            <a:fillRect/>
          </a:stretch>
        </p:blipFill>
        <p:spPr bwMode="auto">
          <a:xfrm>
            <a:off x="0" y="26194"/>
            <a:ext cx="1143000" cy="1143000"/>
          </a:xfrm>
          <a:prstGeom prst="rect">
            <a:avLst/>
          </a:prstGeom>
          <a:noFill/>
          <a:ln w="9525">
            <a:noFill/>
            <a:miter lim="800000"/>
            <a:headEnd/>
            <a:tailEnd/>
          </a:ln>
        </p:spPr>
      </p:pic>
      <p:pic>
        <p:nvPicPr>
          <p:cNvPr id="3098" name="Picture 5" descr="C:\Users\rajsekar\Pictures\ECE LOGO.jpg"/>
          <p:cNvPicPr>
            <a:picLocks noChangeAspect="1" noChangeArrowheads="1"/>
          </p:cNvPicPr>
          <p:nvPr/>
        </p:nvPicPr>
        <p:blipFill>
          <a:blip r:embed="rId3"/>
          <a:srcRect/>
          <a:stretch>
            <a:fillRect/>
          </a:stretch>
        </p:blipFill>
        <p:spPr bwMode="auto">
          <a:xfrm>
            <a:off x="11128310" y="0"/>
            <a:ext cx="1066800" cy="1066800"/>
          </a:xfrm>
          <a:prstGeom prst="rect">
            <a:avLst/>
          </a:prstGeom>
          <a:noFill/>
          <a:ln w="9525">
            <a:noFill/>
            <a:miter lim="800000"/>
            <a:headEnd/>
            <a:tailEnd/>
          </a:ln>
        </p:spPr>
      </p:pic>
      <p:graphicFrame>
        <p:nvGraphicFramePr>
          <p:cNvPr id="9" name="Table 9">
            <a:extLst>
              <a:ext uri="{FF2B5EF4-FFF2-40B4-BE49-F238E27FC236}">
                <a16:creationId xmlns:a16="http://schemas.microsoft.com/office/drawing/2014/main" id="{97786CF3-A1F8-47EE-9357-53AA99A16FC5}"/>
              </a:ext>
            </a:extLst>
          </p:cNvPr>
          <p:cNvGraphicFramePr>
            <a:graphicFrameLocks noGrp="1"/>
          </p:cNvGraphicFramePr>
          <p:nvPr>
            <p:extLst>
              <p:ext uri="{D42A27DB-BD31-4B8C-83A1-F6EECF244321}">
                <p14:modId xmlns:p14="http://schemas.microsoft.com/office/powerpoint/2010/main" val="3619404907"/>
              </p:ext>
            </p:extLst>
          </p:nvPr>
        </p:nvGraphicFramePr>
        <p:xfrm>
          <a:off x="1892303" y="1219200"/>
          <a:ext cx="7937499" cy="4575115"/>
        </p:xfrm>
        <a:graphic>
          <a:graphicData uri="http://schemas.openxmlformats.org/drawingml/2006/table">
            <a:tbl>
              <a:tblPr firstRow="1" bandRow="1">
                <a:tableStyleId>{5940675A-B579-460E-94D1-54222C63F5DA}</a:tableStyleId>
              </a:tblPr>
              <a:tblGrid>
                <a:gridCol w="2645833">
                  <a:extLst>
                    <a:ext uri="{9D8B030D-6E8A-4147-A177-3AD203B41FA5}">
                      <a16:colId xmlns:a16="http://schemas.microsoft.com/office/drawing/2014/main" val="839876788"/>
                    </a:ext>
                  </a:extLst>
                </a:gridCol>
                <a:gridCol w="2645833">
                  <a:extLst>
                    <a:ext uri="{9D8B030D-6E8A-4147-A177-3AD203B41FA5}">
                      <a16:colId xmlns:a16="http://schemas.microsoft.com/office/drawing/2014/main" val="11167309"/>
                    </a:ext>
                  </a:extLst>
                </a:gridCol>
                <a:gridCol w="2645833">
                  <a:extLst>
                    <a:ext uri="{9D8B030D-6E8A-4147-A177-3AD203B41FA5}">
                      <a16:colId xmlns:a16="http://schemas.microsoft.com/office/drawing/2014/main" val="2361367573"/>
                    </a:ext>
                  </a:extLst>
                </a:gridCol>
              </a:tblGrid>
              <a:tr h="1223089">
                <a:tc>
                  <a:txBody>
                    <a:bodyPr/>
                    <a:lstStyle/>
                    <a:p>
                      <a:pPr algn="ctr"/>
                      <a:r>
                        <a:rPr lang="en-IN" dirty="0"/>
                        <a:t>Kanick Dinesh</a:t>
                      </a:r>
                    </a:p>
                  </a:txBody>
                  <a:tcPr/>
                </a:tc>
                <a:tc>
                  <a:txBody>
                    <a:bodyPr/>
                    <a:lstStyle/>
                    <a:p>
                      <a:pPr algn="ctr"/>
                      <a:r>
                        <a:rPr lang="en-IN" dirty="0"/>
                        <a:t>PES1201801907</a:t>
                      </a:r>
                    </a:p>
                  </a:txBody>
                  <a:tcPr/>
                </a:tc>
                <a:tc>
                  <a:txBody>
                    <a:bodyPr/>
                    <a:lstStyle/>
                    <a:p>
                      <a:pPr algn="ctr"/>
                      <a:endParaRPr lang="en-IN" dirty="0"/>
                    </a:p>
                  </a:txBody>
                  <a:tcPr/>
                </a:tc>
                <a:extLst>
                  <a:ext uri="{0D108BD9-81ED-4DB2-BD59-A6C34878D82A}">
                    <a16:rowId xmlns:a16="http://schemas.microsoft.com/office/drawing/2014/main" val="1779685444"/>
                  </a:ext>
                </a:extLst>
              </a:tr>
              <a:tr h="1117342">
                <a:tc>
                  <a:txBody>
                    <a:bodyPr/>
                    <a:lstStyle/>
                    <a:p>
                      <a:pPr algn="ctr"/>
                      <a:r>
                        <a:rPr lang="en-IN" dirty="0"/>
                        <a:t>Rutwik Ganagi</a:t>
                      </a:r>
                    </a:p>
                  </a:txBody>
                  <a:tcPr/>
                </a:tc>
                <a:tc>
                  <a:txBody>
                    <a:bodyPr/>
                    <a:lstStyle/>
                    <a:p>
                      <a:pPr algn="ctr"/>
                      <a:r>
                        <a:rPr lang="en-IN" dirty="0"/>
                        <a:t>PES1201800627</a:t>
                      </a:r>
                    </a:p>
                  </a:txBody>
                  <a:tcPr/>
                </a:tc>
                <a:tc>
                  <a:txBody>
                    <a:bodyPr/>
                    <a:lstStyle/>
                    <a:p>
                      <a:pPr algn="ctr"/>
                      <a:endParaRPr lang="en-IN" dirty="0"/>
                    </a:p>
                  </a:txBody>
                  <a:tcPr/>
                </a:tc>
                <a:extLst>
                  <a:ext uri="{0D108BD9-81ED-4DB2-BD59-A6C34878D82A}">
                    <a16:rowId xmlns:a16="http://schemas.microsoft.com/office/drawing/2014/main" val="563082128"/>
                  </a:ext>
                </a:extLst>
              </a:tr>
              <a:tr h="1117342">
                <a:tc>
                  <a:txBody>
                    <a:bodyPr/>
                    <a:lstStyle/>
                    <a:p>
                      <a:pPr algn="ctr"/>
                      <a:r>
                        <a:rPr lang="en-IN" dirty="0"/>
                        <a:t>Adarsh S</a:t>
                      </a:r>
                    </a:p>
                  </a:txBody>
                  <a:tcPr/>
                </a:tc>
                <a:tc>
                  <a:txBody>
                    <a:bodyPr/>
                    <a:lstStyle/>
                    <a:p>
                      <a:pPr algn="ctr"/>
                      <a:r>
                        <a:rPr lang="en-IN" dirty="0"/>
                        <a:t>PES1201801775</a:t>
                      </a:r>
                    </a:p>
                  </a:txBody>
                  <a:tcPr/>
                </a:tc>
                <a:tc>
                  <a:txBody>
                    <a:bodyPr/>
                    <a:lstStyle/>
                    <a:p>
                      <a:pPr algn="ctr"/>
                      <a:endParaRPr lang="en-IN" dirty="0"/>
                    </a:p>
                  </a:txBody>
                  <a:tcPr/>
                </a:tc>
                <a:extLst>
                  <a:ext uri="{0D108BD9-81ED-4DB2-BD59-A6C34878D82A}">
                    <a16:rowId xmlns:a16="http://schemas.microsoft.com/office/drawing/2014/main" val="445549894"/>
                  </a:ext>
                </a:extLst>
              </a:tr>
              <a:tr h="1117342">
                <a:tc>
                  <a:txBody>
                    <a:bodyPr/>
                    <a:lstStyle/>
                    <a:p>
                      <a:pPr algn="ctr"/>
                      <a:r>
                        <a:rPr lang="en-IN" dirty="0"/>
                        <a:t>Ayush Mishra</a:t>
                      </a:r>
                    </a:p>
                  </a:txBody>
                  <a:tcPr/>
                </a:tc>
                <a:tc>
                  <a:txBody>
                    <a:bodyPr/>
                    <a:lstStyle/>
                    <a:p>
                      <a:pPr algn="ctr"/>
                      <a:r>
                        <a:rPr lang="en-IN" dirty="0"/>
                        <a:t>PES1201800664</a:t>
                      </a:r>
                    </a:p>
                  </a:txBody>
                  <a:tcPr/>
                </a:tc>
                <a:tc>
                  <a:txBody>
                    <a:bodyPr/>
                    <a:lstStyle/>
                    <a:p>
                      <a:pPr algn="ctr"/>
                      <a:endParaRPr lang="en-IN" dirty="0"/>
                    </a:p>
                  </a:txBody>
                  <a:tcPr/>
                </a:tc>
                <a:extLst>
                  <a:ext uri="{0D108BD9-81ED-4DB2-BD59-A6C34878D82A}">
                    <a16:rowId xmlns:a16="http://schemas.microsoft.com/office/drawing/2014/main" val="3098009108"/>
                  </a:ext>
                </a:extLst>
              </a:tr>
            </a:tbl>
          </a:graphicData>
        </a:graphic>
      </p:graphicFrame>
      <p:pic>
        <p:nvPicPr>
          <p:cNvPr id="17" name="Picture 16" descr="WhatsApp Image 2020-10-25 at 10.56.29 PM.jpeg">
            <a:extLst>
              <a:ext uri="{FF2B5EF4-FFF2-40B4-BE49-F238E27FC236}">
                <a16:creationId xmlns:a16="http://schemas.microsoft.com/office/drawing/2014/main" id="{D1233638-148B-4F37-87BA-9CC9E4918685}"/>
              </a:ext>
            </a:extLst>
          </p:cNvPr>
          <p:cNvPicPr>
            <a:picLocks noChangeAspect="1"/>
          </p:cNvPicPr>
          <p:nvPr/>
        </p:nvPicPr>
        <p:blipFill>
          <a:blip r:embed="rId4"/>
          <a:stretch>
            <a:fillRect/>
          </a:stretch>
        </p:blipFill>
        <p:spPr>
          <a:xfrm>
            <a:off x="7993223" y="2502055"/>
            <a:ext cx="811812" cy="1034247"/>
          </a:xfrm>
          <a:prstGeom prst="rect">
            <a:avLst/>
          </a:prstGeom>
        </p:spPr>
      </p:pic>
      <p:pic>
        <p:nvPicPr>
          <p:cNvPr id="12" name="Picture 11">
            <a:extLst>
              <a:ext uri="{FF2B5EF4-FFF2-40B4-BE49-F238E27FC236}">
                <a16:creationId xmlns:a16="http://schemas.microsoft.com/office/drawing/2014/main" id="{DE44ED74-98FA-4525-91B4-0AE650B35C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9879" y="3649755"/>
            <a:ext cx="895156" cy="926515"/>
          </a:xfrm>
          <a:prstGeom prst="rect">
            <a:avLst/>
          </a:prstGeom>
        </p:spPr>
      </p:pic>
      <p:pic>
        <p:nvPicPr>
          <p:cNvPr id="21" name="Picture 20">
            <a:extLst>
              <a:ext uri="{FF2B5EF4-FFF2-40B4-BE49-F238E27FC236}">
                <a16:creationId xmlns:a16="http://schemas.microsoft.com/office/drawing/2014/main" id="{42222BC9-2D97-40F7-8B75-920D7B0341BF}"/>
              </a:ext>
            </a:extLst>
          </p:cNvPr>
          <p:cNvPicPr>
            <a:picLocks/>
          </p:cNvPicPr>
          <p:nvPr/>
        </p:nvPicPr>
        <p:blipFill>
          <a:blip r:embed="rId6"/>
          <a:stretch>
            <a:fillRect/>
          </a:stretch>
        </p:blipFill>
        <p:spPr>
          <a:xfrm rot="21600000">
            <a:off x="7986775" y="4724630"/>
            <a:ext cx="818260" cy="999340"/>
          </a:xfrm>
          <a:prstGeom prst="rect">
            <a:avLst/>
          </a:prstGeom>
        </p:spPr>
      </p:pic>
      <p:pic>
        <p:nvPicPr>
          <p:cNvPr id="3" name="Picture 2">
            <a:extLst>
              <a:ext uri="{FF2B5EF4-FFF2-40B4-BE49-F238E27FC236}">
                <a16:creationId xmlns:a16="http://schemas.microsoft.com/office/drawing/2014/main" id="{9179FB9F-3D67-4972-9FBD-519C2CDF91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3223" y="1284010"/>
            <a:ext cx="811812" cy="10434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466A-B0A2-4871-BD62-A939AF8CFE88}"/>
              </a:ext>
            </a:extLst>
          </p:cNvPr>
          <p:cNvSpPr>
            <a:spLocks noGrp="1"/>
          </p:cNvSpPr>
          <p:nvPr>
            <p:ph type="title"/>
          </p:nvPr>
        </p:nvSpPr>
        <p:spPr>
          <a:xfrm>
            <a:off x="2052222" y="138403"/>
            <a:ext cx="8087556" cy="1282024"/>
          </a:xfrm>
        </p:spPr>
        <p:txBody>
          <a:bodyPr>
            <a:normAutofit/>
          </a:bodyPr>
          <a:lstStyle/>
          <a:p>
            <a:r>
              <a:rPr lang="en-IN" sz="4000" i="0" u="sng" strike="noStrike" baseline="0" dirty="0">
                <a:latin typeface="Rockwell Condensed" panose="02060603050405020104" pitchFamily="18" charset="0"/>
              </a:rPr>
              <a:t>COMMUNICATIONS LINK TRANSMISSION UNIT</a:t>
            </a:r>
            <a:endParaRPr lang="en-IN" sz="4000" u="sng" dirty="0">
              <a:latin typeface="Rockwell Condensed" panose="02060603050405020104" pitchFamily="18" charset="0"/>
            </a:endParaRPr>
          </a:p>
        </p:txBody>
      </p:sp>
      <p:sp>
        <p:nvSpPr>
          <p:cNvPr id="4" name="Slide Number Placeholder 3">
            <a:extLst>
              <a:ext uri="{FF2B5EF4-FFF2-40B4-BE49-F238E27FC236}">
                <a16:creationId xmlns:a16="http://schemas.microsoft.com/office/drawing/2014/main" id="{F1B3B04B-C4C1-44E7-8211-B584A278DD3C}"/>
              </a:ext>
            </a:extLst>
          </p:cNvPr>
          <p:cNvSpPr>
            <a:spLocks noGrp="1"/>
          </p:cNvSpPr>
          <p:nvPr>
            <p:ph type="sldNum" sz="quarter" idx="12"/>
          </p:nvPr>
        </p:nvSpPr>
        <p:spPr/>
        <p:txBody>
          <a:bodyPr/>
          <a:lstStyle/>
          <a:p>
            <a:fld id="{1971FE20-217D-4EB9-9416-989EABBA6ECD}" type="slidenum">
              <a:rPr lang="en-IN" smtClean="0"/>
              <a:t>20</a:t>
            </a:fld>
            <a:endParaRPr lang="en-IN"/>
          </a:p>
        </p:txBody>
      </p:sp>
      <p:pic>
        <p:nvPicPr>
          <p:cNvPr id="5" name="Picture 4">
            <a:extLst>
              <a:ext uri="{FF2B5EF4-FFF2-40B4-BE49-F238E27FC236}">
                <a16:creationId xmlns:a16="http://schemas.microsoft.com/office/drawing/2014/main" id="{E1007246-A022-4D19-804E-B0B78FF972DF}"/>
              </a:ext>
            </a:extLst>
          </p:cNvPr>
          <p:cNvPicPr>
            <a:picLocks noChangeAspect="1"/>
          </p:cNvPicPr>
          <p:nvPr/>
        </p:nvPicPr>
        <p:blipFill>
          <a:blip r:embed="rId2"/>
          <a:stretch>
            <a:fillRect/>
          </a:stretch>
        </p:blipFill>
        <p:spPr>
          <a:xfrm>
            <a:off x="2741995" y="1420427"/>
            <a:ext cx="6055775" cy="1792428"/>
          </a:xfrm>
          <a:prstGeom prst="rect">
            <a:avLst/>
          </a:prstGeom>
          <a:ln w="28575">
            <a:solidFill>
              <a:schemeClr val="tx1"/>
            </a:solidFill>
          </a:ln>
          <a:effectLst>
            <a:glow rad="63500">
              <a:schemeClr val="accent1">
                <a:satMod val="175000"/>
                <a:alpha val="40000"/>
              </a:schemeClr>
            </a:glow>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EA1BA01C-6E38-4F34-AF27-3D810F81024D}"/>
              </a:ext>
            </a:extLst>
          </p:cNvPr>
          <p:cNvSpPr txBox="1"/>
          <p:nvPr/>
        </p:nvSpPr>
        <p:spPr>
          <a:xfrm>
            <a:off x="2656574" y="3480009"/>
            <a:ext cx="614119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Fig 14: </a:t>
            </a:r>
            <a:r>
              <a:rPr lang="en-US" sz="1800" b="1" i="0" u="none" strike="noStrike" baseline="0" dirty="0">
                <a:latin typeface="Times New Roman" panose="02020603050405020304" pitchFamily="18" charset="0"/>
                <a:cs typeface="Times New Roman" panose="02020603050405020304" pitchFamily="18" charset="0"/>
              </a:rPr>
              <a:t>Components of the CLTU when BCH Coding Is Used</a:t>
            </a:r>
            <a:endParaRPr lang="en-IN" b="1" dirty="0">
              <a:latin typeface="Times New Roman" panose="02020603050405020304" pitchFamily="18" charset="0"/>
              <a:cs typeface="Times New Roman" panose="02020603050405020304" pitchFamily="18" charset="0"/>
            </a:endParaRPr>
          </a:p>
        </p:txBody>
      </p:sp>
      <p:pic>
        <p:nvPicPr>
          <p:cNvPr id="7" name="Picture 6" descr="pes logo.png">
            <a:extLst>
              <a:ext uri="{FF2B5EF4-FFF2-40B4-BE49-F238E27FC236}">
                <a16:creationId xmlns:a16="http://schemas.microsoft.com/office/drawing/2014/main" id="{27C5A9E3-3F50-4E5D-85B1-FA41355848FA}"/>
              </a:ext>
            </a:extLst>
          </p:cNvPr>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pic>
        <p:nvPicPr>
          <p:cNvPr id="8" name="Picture 7" descr="C:\Users\rajsekar\Pictures\ECE LOGO.jpg">
            <a:extLst>
              <a:ext uri="{FF2B5EF4-FFF2-40B4-BE49-F238E27FC236}">
                <a16:creationId xmlns:a16="http://schemas.microsoft.com/office/drawing/2014/main" id="{5C3E0389-2FC4-4797-B56D-272DF016DD58}"/>
              </a:ext>
            </a:extLst>
          </p:cNvPr>
          <p:cNvPicPr>
            <a:picLocks noChangeAspect="1" noChangeArrowheads="1"/>
          </p:cNvPicPr>
          <p:nvPr/>
        </p:nvPicPr>
        <p:blipFill>
          <a:blip r:embed="rId4"/>
          <a:srcRect/>
          <a:stretch>
            <a:fillRect/>
          </a:stretch>
        </p:blipFill>
        <p:spPr bwMode="auto">
          <a:xfrm>
            <a:off x="11125200" y="0"/>
            <a:ext cx="1066800" cy="1066800"/>
          </a:xfrm>
          <a:prstGeom prst="rect">
            <a:avLst/>
          </a:prstGeom>
          <a:noFill/>
          <a:ln w="9525">
            <a:noFill/>
            <a:miter lim="800000"/>
            <a:headEnd/>
            <a:tailEnd/>
          </a:ln>
        </p:spPr>
      </p:pic>
      <p:sp>
        <p:nvSpPr>
          <p:cNvPr id="10" name="TextBox 9">
            <a:extLst>
              <a:ext uri="{FF2B5EF4-FFF2-40B4-BE49-F238E27FC236}">
                <a16:creationId xmlns:a16="http://schemas.microsoft.com/office/drawing/2014/main" id="{2B117432-3184-4582-8BC2-D2862EDDBC5A}"/>
              </a:ext>
            </a:extLst>
          </p:cNvPr>
          <p:cNvSpPr txBox="1"/>
          <p:nvPr/>
        </p:nvSpPr>
        <p:spPr>
          <a:xfrm>
            <a:off x="286004" y="4147022"/>
            <a:ext cx="10901779" cy="2308324"/>
          </a:xfrm>
          <a:prstGeom prst="rect">
            <a:avLst/>
          </a:prstGeom>
          <a:noFill/>
        </p:spPr>
        <p:txBody>
          <a:bodyPr wrap="square">
            <a:spAutoFit/>
          </a:bodyPr>
          <a:lstStyle/>
          <a:p>
            <a:pPr marL="285750" indent="-285750">
              <a:buFont typeface="Wingdings" panose="05000000000000000000" pitchFamily="2" charset="2"/>
              <a:buChar char="q"/>
            </a:pPr>
            <a:r>
              <a:rPr lang="en-US" sz="1800" b="0" i="0" u="none" strike="noStrike" baseline="0" dirty="0">
                <a:latin typeface="Book Antiqua" panose="02040602050305030304" pitchFamily="18" charset="0"/>
              </a:rPr>
              <a:t>The BCH codeword format is a fixed-length data entity. The codeword is formulated using a systematic coding technique which contains 56 information bits in the leading octets, and the error control bits in the last octet. The BCH codeword contains an integer number of octets with an overall length of 8 octets (64 bits).</a:t>
            </a:r>
          </a:p>
          <a:p>
            <a:pPr marL="285750" indent="-285750">
              <a:buFont typeface="Wingdings" panose="05000000000000000000" pitchFamily="2" charset="2"/>
              <a:buChar char="q"/>
            </a:pPr>
            <a:r>
              <a:rPr lang="en-US" sz="1800" b="0" i="0" u="none" strike="noStrike" baseline="0" dirty="0">
                <a:latin typeface="Book Antiqua" panose="02040602050305030304" pitchFamily="18" charset="0"/>
              </a:rPr>
              <a:t>Synchronization for the codeword and delimiting of the beginning of user data are provided by the Communications Link Transmission Unit (CLTU) data structure.</a:t>
            </a:r>
          </a:p>
          <a:p>
            <a:pPr marL="285750" indent="-285750">
              <a:buFont typeface="Wingdings" panose="05000000000000000000" pitchFamily="2" charset="2"/>
              <a:buChar char="q"/>
            </a:pPr>
            <a:r>
              <a:rPr lang="en-US" sz="1800" b="0" i="0" u="none" strike="noStrike" baseline="0" dirty="0">
                <a:latin typeface="Book Antiqua" panose="02040602050305030304" pitchFamily="18" charset="0"/>
              </a:rPr>
              <a:t>The CLTU is the data structure which carries the data as a contiguous series of encoded codewords across the Synchronization and Channel Coding Sublayer.</a:t>
            </a:r>
            <a:endParaRPr lang="en-IN" sz="1800" b="0" i="0" u="none" strike="noStrike" baseline="0" dirty="0">
              <a:latin typeface="Book Antiqua" panose="02040602050305030304" pitchFamily="18" charset="0"/>
            </a:endParaRPr>
          </a:p>
        </p:txBody>
      </p:sp>
    </p:spTree>
    <p:extLst>
      <p:ext uri="{BB962C8B-B14F-4D97-AF65-F5344CB8AC3E}">
        <p14:creationId xmlns:p14="http://schemas.microsoft.com/office/powerpoint/2010/main" val="3754577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18A0-A996-4750-B28C-DDEADF518082}"/>
              </a:ext>
            </a:extLst>
          </p:cNvPr>
          <p:cNvSpPr>
            <a:spLocks noGrp="1"/>
          </p:cNvSpPr>
          <p:nvPr>
            <p:ph type="title"/>
          </p:nvPr>
        </p:nvSpPr>
        <p:spPr>
          <a:xfrm>
            <a:off x="981072" y="152400"/>
            <a:ext cx="10058400" cy="990600"/>
          </a:xfrm>
        </p:spPr>
        <p:txBody>
          <a:bodyPr/>
          <a:lstStyle/>
          <a:p>
            <a:pPr algn="ctr"/>
            <a:r>
              <a:rPr lang="en-IN" u="sng" dirty="0"/>
              <a:t>Hardware-Setup</a:t>
            </a:r>
          </a:p>
        </p:txBody>
      </p:sp>
      <p:sp>
        <p:nvSpPr>
          <p:cNvPr id="4" name="Slide Number Placeholder 3">
            <a:extLst>
              <a:ext uri="{FF2B5EF4-FFF2-40B4-BE49-F238E27FC236}">
                <a16:creationId xmlns:a16="http://schemas.microsoft.com/office/drawing/2014/main" id="{D9FC4EF7-0BF2-4E02-B5E8-6E8F9E1FA28E}"/>
              </a:ext>
            </a:extLst>
          </p:cNvPr>
          <p:cNvSpPr>
            <a:spLocks noGrp="1"/>
          </p:cNvSpPr>
          <p:nvPr>
            <p:ph type="sldNum" sz="quarter" idx="12"/>
          </p:nvPr>
        </p:nvSpPr>
        <p:spPr/>
        <p:txBody>
          <a:bodyPr/>
          <a:lstStyle/>
          <a:p>
            <a:fld id="{1971FE20-217D-4EB9-9416-989EABBA6ECD}" type="slidenum">
              <a:rPr lang="en-IN" smtClean="0"/>
              <a:t>21</a:t>
            </a:fld>
            <a:endParaRPr lang="en-IN"/>
          </a:p>
        </p:txBody>
      </p:sp>
      <p:pic>
        <p:nvPicPr>
          <p:cNvPr id="5" name="Picture 4" descr="pes logo.png">
            <a:extLst>
              <a:ext uri="{FF2B5EF4-FFF2-40B4-BE49-F238E27FC236}">
                <a16:creationId xmlns:a16="http://schemas.microsoft.com/office/drawing/2014/main" id="{18DFEBD6-AD4B-49C9-A690-CEA96DFCDAA3}"/>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328B0F6A-2FF9-4D58-B7C7-206E2BD63934}"/>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pic>
        <p:nvPicPr>
          <p:cNvPr id="7" name="Picture 6">
            <a:extLst>
              <a:ext uri="{FF2B5EF4-FFF2-40B4-BE49-F238E27FC236}">
                <a16:creationId xmlns:a16="http://schemas.microsoft.com/office/drawing/2014/main" id="{10D7CFAA-65A0-436D-A1BD-8E480A048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03" y="2087817"/>
            <a:ext cx="4749756" cy="3813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814F1E8C-375C-4122-9936-4588E814A34C}"/>
              </a:ext>
            </a:extLst>
          </p:cNvPr>
          <p:cNvSpPr txBox="1"/>
          <p:nvPr/>
        </p:nvSpPr>
        <p:spPr>
          <a:xfrm>
            <a:off x="2075155" y="1608153"/>
            <a:ext cx="1143000" cy="400110"/>
          </a:xfrm>
          <a:prstGeom prst="rect">
            <a:avLst/>
          </a:prstGeom>
          <a:noFill/>
        </p:spPr>
        <p:txBody>
          <a:bodyPr wrap="square" rtlCol="0">
            <a:spAutoFit/>
          </a:bodyPr>
          <a:lstStyle/>
          <a:p>
            <a:r>
              <a:rPr lang="en-IN" sz="2000" b="1" dirty="0">
                <a:latin typeface="Book Antiqua" panose="02040602050305030304" pitchFamily="18" charset="0"/>
              </a:rPr>
              <a:t>Phase-1</a:t>
            </a:r>
          </a:p>
        </p:txBody>
      </p:sp>
      <p:pic>
        <p:nvPicPr>
          <p:cNvPr id="10" name="Picture 9">
            <a:extLst>
              <a:ext uri="{FF2B5EF4-FFF2-40B4-BE49-F238E27FC236}">
                <a16:creationId xmlns:a16="http://schemas.microsoft.com/office/drawing/2014/main" id="{BD359C22-B7DC-42DC-A6DE-BC6730B23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48" y="2087817"/>
            <a:ext cx="5084624" cy="3813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79076CE1-2080-47BF-8DE1-4F72FE6FEF0A}"/>
              </a:ext>
            </a:extLst>
          </p:cNvPr>
          <p:cNvSpPr txBox="1"/>
          <p:nvPr/>
        </p:nvSpPr>
        <p:spPr>
          <a:xfrm>
            <a:off x="8051307" y="1608153"/>
            <a:ext cx="1143000" cy="400110"/>
          </a:xfrm>
          <a:prstGeom prst="rect">
            <a:avLst/>
          </a:prstGeom>
          <a:noFill/>
        </p:spPr>
        <p:txBody>
          <a:bodyPr wrap="square" rtlCol="0">
            <a:spAutoFit/>
          </a:bodyPr>
          <a:lstStyle/>
          <a:p>
            <a:r>
              <a:rPr lang="en-IN" sz="2000" b="1" dirty="0">
                <a:latin typeface="Book Antiqua" panose="02040602050305030304" pitchFamily="18" charset="0"/>
              </a:rPr>
              <a:t>Phase-2</a:t>
            </a:r>
          </a:p>
        </p:txBody>
      </p:sp>
      <p:sp>
        <p:nvSpPr>
          <p:cNvPr id="12" name="TextBox 11">
            <a:extLst>
              <a:ext uri="{FF2B5EF4-FFF2-40B4-BE49-F238E27FC236}">
                <a16:creationId xmlns:a16="http://schemas.microsoft.com/office/drawing/2014/main" id="{8BF31999-F11F-49B1-A4D8-04A3F5A51D3C}"/>
              </a:ext>
            </a:extLst>
          </p:cNvPr>
          <p:cNvSpPr txBox="1"/>
          <p:nvPr/>
        </p:nvSpPr>
        <p:spPr>
          <a:xfrm>
            <a:off x="1814004" y="6268577"/>
            <a:ext cx="2565749" cy="369332"/>
          </a:xfrm>
          <a:prstGeom prst="rect">
            <a:avLst/>
          </a:prstGeom>
          <a:noFill/>
        </p:spPr>
        <p:txBody>
          <a:bodyPr wrap="square" rtlCol="0">
            <a:spAutoFit/>
          </a:bodyPr>
          <a:lstStyle/>
          <a:p>
            <a:r>
              <a:rPr lang="en-IN" dirty="0"/>
              <a:t>Fig 15: Phase-1 Setup</a:t>
            </a:r>
          </a:p>
        </p:txBody>
      </p:sp>
      <p:sp>
        <p:nvSpPr>
          <p:cNvPr id="13" name="TextBox 12">
            <a:extLst>
              <a:ext uri="{FF2B5EF4-FFF2-40B4-BE49-F238E27FC236}">
                <a16:creationId xmlns:a16="http://schemas.microsoft.com/office/drawing/2014/main" id="{CD96C7B0-8CC2-47FD-8083-BCECDD51B6F9}"/>
              </a:ext>
            </a:extLst>
          </p:cNvPr>
          <p:cNvSpPr txBox="1"/>
          <p:nvPr/>
        </p:nvSpPr>
        <p:spPr>
          <a:xfrm>
            <a:off x="7875973" y="6268577"/>
            <a:ext cx="2502023" cy="369332"/>
          </a:xfrm>
          <a:prstGeom prst="rect">
            <a:avLst/>
          </a:prstGeom>
          <a:noFill/>
        </p:spPr>
        <p:txBody>
          <a:bodyPr wrap="square" rtlCol="0">
            <a:spAutoFit/>
          </a:bodyPr>
          <a:lstStyle/>
          <a:p>
            <a:r>
              <a:rPr lang="en-IN" dirty="0"/>
              <a:t>Fig 16: Phase-2 Setup</a:t>
            </a:r>
          </a:p>
        </p:txBody>
      </p:sp>
    </p:spTree>
    <p:extLst>
      <p:ext uri="{BB962C8B-B14F-4D97-AF65-F5344CB8AC3E}">
        <p14:creationId xmlns:p14="http://schemas.microsoft.com/office/powerpoint/2010/main" val="42161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5AF7-4DFF-4C18-AEB4-E53B05E6932F}"/>
              </a:ext>
            </a:extLst>
          </p:cNvPr>
          <p:cNvSpPr>
            <a:spLocks noGrp="1"/>
          </p:cNvSpPr>
          <p:nvPr>
            <p:ph type="title"/>
          </p:nvPr>
        </p:nvSpPr>
        <p:spPr>
          <a:xfrm>
            <a:off x="1384916" y="266700"/>
            <a:ext cx="9561250" cy="1143000"/>
          </a:xfrm>
        </p:spPr>
        <p:txBody>
          <a:bodyPr>
            <a:normAutofit fontScale="90000"/>
          </a:bodyPr>
          <a:lstStyle/>
          <a:p>
            <a:r>
              <a:rPr lang="en-IN" dirty="0"/>
              <a:t>  </a:t>
            </a:r>
            <a:r>
              <a:rPr lang="en-IN" sz="4000" u="sng" dirty="0"/>
              <a:t>Demonstration lora-modulation {Phase-1 Results}</a:t>
            </a:r>
          </a:p>
        </p:txBody>
      </p:sp>
      <p:sp>
        <p:nvSpPr>
          <p:cNvPr id="4" name="Slide Number Placeholder 3">
            <a:extLst>
              <a:ext uri="{FF2B5EF4-FFF2-40B4-BE49-F238E27FC236}">
                <a16:creationId xmlns:a16="http://schemas.microsoft.com/office/drawing/2014/main" id="{E56C4982-90D9-4FD2-8791-2CAAD801DF20}"/>
              </a:ext>
            </a:extLst>
          </p:cNvPr>
          <p:cNvSpPr>
            <a:spLocks noGrp="1"/>
          </p:cNvSpPr>
          <p:nvPr>
            <p:ph type="sldNum" sz="quarter" idx="12"/>
          </p:nvPr>
        </p:nvSpPr>
        <p:spPr/>
        <p:txBody>
          <a:bodyPr/>
          <a:lstStyle/>
          <a:p>
            <a:fld id="{1971FE20-217D-4EB9-9416-989EABBA6ECD}" type="slidenum">
              <a:rPr lang="en-IN" smtClean="0"/>
              <a:t>22</a:t>
            </a:fld>
            <a:endParaRPr lang="en-IN"/>
          </a:p>
        </p:txBody>
      </p:sp>
      <p:pic>
        <p:nvPicPr>
          <p:cNvPr id="6" name="Lora_Mod_RX">
            <a:hlinkClick r:id="" action="ppaction://media"/>
            <a:extLst>
              <a:ext uri="{FF2B5EF4-FFF2-40B4-BE49-F238E27FC236}">
                <a16:creationId xmlns:a16="http://schemas.microsoft.com/office/drawing/2014/main" id="{4509DF0A-3874-452A-9EC9-5A33F3E02EB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948038" y="1810181"/>
            <a:ext cx="6003169" cy="3915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pes logo.png">
            <a:extLst>
              <a:ext uri="{FF2B5EF4-FFF2-40B4-BE49-F238E27FC236}">
                <a16:creationId xmlns:a16="http://schemas.microsoft.com/office/drawing/2014/main" id="{1D3F576F-3AC8-455C-9D6A-25BE921A5586}"/>
              </a:ext>
            </a:extLst>
          </p:cNvPr>
          <p:cNvPicPr>
            <a:picLocks noChangeAspect="1"/>
          </p:cNvPicPr>
          <p:nvPr/>
        </p:nvPicPr>
        <p:blipFill>
          <a:blip r:embed="rId7">
            <a:lum bright="20000"/>
          </a:blip>
          <a:srcRect/>
          <a:stretch>
            <a:fillRect/>
          </a:stretch>
        </p:blipFill>
        <p:spPr bwMode="auto">
          <a:xfrm>
            <a:off x="0" y="0"/>
            <a:ext cx="1143000" cy="1143000"/>
          </a:xfrm>
          <a:prstGeom prst="rect">
            <a:avLst/>
          </a:prstGeom>
          <a:noFill/>
          <a:ln w="9525">
            <a:noFill/>
            <a:miter lim="800000"/>
            <a:headEnd/>
            <a:tailEnd/>
          </a:ln>
        </p:spPr>
      </p:pic>
      <p:pic>
        <p:nvPicPr>
          <p:cNvPr id="7" name="Picture 6" descr="C:\Users\rajsekar\Pictures\ECE LOGO.jpg">
            <a:extLst>
              <a:ext uri="{FF2B5EF4-FFF2-40B4-BE49-F238E27FC236}">
                <a16:creationId xmlns:a16="http://schemas.microsoft.com/office/drawing/2014/main" id="{5478E151-95D1-43D0-9F49-A5C04EFA0D2B}"/>
              </a:ext>
            </a:extLst>
          </p:cNvPr>
          <p:cNvPicPr>
            <a:picLocks noChangeAspect="1" noChangeArrowheads="1"/>
          </p:cNvPicPr>
          <p:nvPr/>
        </p:nvPicPr>
        <p:blipFill>
          <a:blip r:embed="rId8"/>
          <a:srcRect/>
          <a:stretch>
            <a:fillRect/>
          </a:stretch>
        </p:blipFill>
        <p:spPr bwMode="auto">
          <a:xfrm>
            <a:off x="11353800" y="0"/>
            <a:ext cx="838200" cy="838200"/>
          </a:xfrm>
          <a:prstGeom prst="rect">
            <a:avLst/>
          </a:prstGeom>
          <a:noFill/>
          <a:ln w="9525">
            <a:noFill/>
            <a:miter lim="800000"/>
            <a:headEnd/>
            <a:tailEnd/>
          </a:ln>
        </p:spPr>
      </p:pic>
      <p:pic>
        <p:nvPicPr>
          <p:cNvPr id="8" name="LoraMod_TX">
            <a:hlinkClick r:id="" action="ppaction://media"/>
            <a:extLst>
              <a:ext uri="{FF2B5EF4-FFF2-40B4-BE49-F238E27FC236}">
                <a16:creationId xmlns:a16="http://schemas.microsoft.com/office/drawing/2014/main" id="{5172A210-1396-415C-B2BA-373C5038162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22069" y="1810181"/>
            <a:ext cx="5589934" cy="39159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E0014354-14B3-46B8-A5B3-252DFC1DDA80}"/>
              </a:ext>
            </a:extLst>
          </p:cNvPr>
          <p:cNvSpPr txBox="1"/>
          <p:nvPr/>
        </p:nvSpPr>
        <p:spPr>
          <a:xfrm>
            <a:off x="1143000" y="6208612"/>
            <a:ext cx="3302493" cy="369332"/>
          </a:xfrm>
          <a:prstGeom prst="rect">
            <a:avLst/>
          </a:prstGeom>
          <a:noFill/>
        </p:spPr>
        <p:txBody>
          <a:bodyPr wrap="square" rtlCol="0">
            <a:spAutoFit/>
          </a:bodyPr>
          <a:lstStyle/>
          <a:p>
            <a:r>
              <a:rPr lang="en-IN" dirty="0"/>
              <a:t>Video 1: Transmitter Output</a:t>
            </a:r>
          </a:p>
        </p:txBody>
      </p:sp>
      <p:sp>
        <p:nvSpPr>
          <p:cNvPr id="10" name="TextBox 9">
            <a:extLst>
              <a:ext uri="{FF2B5EF4-FFF2-40B4-BE49-F238E27FC236}">
                <a16:creationId xmlns:a16="http://schemas.microsoft.com/office/drawing/2014/main" id="{32A3414A-0F38-435F-9B27-6EFE45DFD6D8}"/>
              </a:ext>
            </a:extLst>
          </p:cNvPr>
          <p:cNvSpPr txBox="1"/>
          <p:nvPr/>
        </p:nvSpPr>
        <p:spPr>
          <a:xfrm>
            <a:off x="6775142" y="6196006"/>
            <a:ext cx="3302493" cy="369332"/>
          </a:xfrm>
          <a:prstGeom prst="rect">
            <a:avLst/>
          </a:prstGeom>
          <a:noFill/>
        </p:spPr>
        <p:txBody>
          <a:bodyPr wrap="square" rtlCol="0">
            <a:spAutoFit/>
          </a:bodyPr>
          <a:lstStyle/>
          <a:p>
            <a:r>
              <a:rPr lang="en-IN" dirty="0"/>
              <a:t>Video 2: Receiver Output</a:t>
            </a:r>
          </a:p>
        </p:txBody>
      </p:sp>
    </p:spTree>
    <p:extLst>
      <p:ext uri="{BB962C8B-B14F-4D97-AF65-F5344CB8AC3E}">
        <p14:creationId xmlns:p14="http://schemas.microsoft.com/office/powerpoint/2010/main" val="377813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5"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1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video>
              <p:cMediaNode vol="80000">
                <p:cTn id="22"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FD2655D-E8A3-4152-8013-8861F5CD9563}"/>
              </a:ext>
            </a:extLst>
          </p:cNvPr>
          <p:cNvSpPr>
            <a:spLocks noGrp="1"/>
          </p:cNvSpPr>
          <p:nvPr>
            <p:ph type="title"/>
          </p:nvPr>
        </p:nvSpPr>
        <p:spPr>
          <a:xfrm>
            <a:off x="3532616" y="201112"/>
            <a:ext cx="5460463" cy="1326412"/>
          </a:xfrm>
        </p:spPr>
        <p:txBody>
          <a:bodyPr>
            <a:normAutofit fontScale="90000"/>
          </a:bodyPr>
          <a:lstStyle/>
          <a:p>
            <a:r>
              <a:rPr lang="en-IN" u="sng" dirty="0"/>
              <a:t>BCH encoding Results</a:t>
            </a:r>
          </a:p>
        </p:txBody>
      </p:sp>
      <p:sp>
        <p:nvSpPr>
          <p:cNvPr id="4" name="Slide Number Placeholder 3">
            <a:extLst>
              <a:ext uri="{FF2B5EF4-FFF2-40B4-BE49-F238E27FC236}">
                <a16:creationId xmlns:a16="http://schemas.microsoft.com/office/drawing/2014/main" id="{2A701AFD-50EB-4387-8CF1-6CF60E9D6654}"/>
              </a:ext>
            </a:extLst>
          </p:cNvPr>
          <p:cNvSpPr>
            <a:spLocks noGrp="1"/>
          </p:cNvSpPr>
          <p:nvPr>
            <p:ph type="sldNum" sz="quarter" idx="12"/>
          </p:nvPr>
        </p:nvSpPr>
        <p:spPr/>
        <p:txBody>
          <a:bodyPr/>
          <a:lstStyle/>
          <a:p>
            <a:fld id="{1971FE20-217D-4EB9-9416-989EABBA6ECD}" type="slidenum">
              <a:rPr lang="en-IN" smtClean="0"/>
              <a:t>23</a:t>
            </a:fld>
            <a:endParaRPr lang="en-IN"/>
          </a:p>
        </p:txBody>
      </p:sp>
      <p:pic>
        <p:nvPicPr>
          <p:cNvPr id="5" name="Picture 4" descr="pes logo.png">
            <a:extLst>
              <a:ext uri="{FF2B5EF4-FFF2-40B4-BE49-F238E27FC236}">
                <a16:creationId xmlns:a16="http://schemas.microsoft.com/office/drawing/2014/main" id="{C3CDF783-A69C-4E39-A6B2-5DCEDCFE6364}"/>
              </a:ext>
            </a:extLst>
          </p:cNvPr>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2936DAC9-AE9E-4428-96F7-483DCA7E6CF7}"/>
              </a:ext>
            </a:extLst>
          </p:cNvPr>
          <p:cNvPicPr>
            <a:picLocks noChangeAspect="1" noChangeArrowheads="1"/>
          </p:cNvPicPr>
          <p:nvPr/>
        </p:nvPicPr>
        <p:blipFill>
          <a:blip r:embed="rId5"/>
          <a:srcRect/>
          <a:stretch>
            <a:fillRect/>
          </a:stretch>
        </p:blipFill>
        <p:spPr bwMode="auto">
          <a:xfrm>
            <a:off x="11125200" y="0"/>
            <a:ext cx="1066800" cy="1066800"/>
          </a:xfrm>
          <a:prstGeom prst="rect">
            <a:avLst/>
          </a:prstGeom>
          <a:noFill/>
          <a:ln w="9525">
            <a:noFill/>
            <a:miter lim="800000"/>
            <a:headEnd/>
            <a:tailEnd/>
          </a:ln>
        </p:spPr>
      </p:pic>
      <p:pic>
        <p:nvPicPr>
          <p:cNvPr id="3" name="BCH_TX_Interrupt">
            <a:hlinkClick r:id="" action="ppaction://media"/>
            <a:extLst>
              <a:ext uri="{FF2B5EF4-FFF2-40B4-BE49-F238E27FC236}">
                <a16:creationId xmlns:a16="http://schemas.microsoft.com/office/drawing/2014/main" id="{E327CE04-8A12-4E99-BB78-F293C2D9905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299" y="1605067"/>
            <a:ext cx="8922330" cy="3647865"/>
          </a:xfrm>
          <a:prstGeom prst="rect">
            <a:avLst/>
          </a:prstGeom>
        </p:spPr>
      </p:pic>
      <p:sp>
        <p:nvSpPr>
          <p:cNvPr id="7" name="TextBox 6">
            <a:extLst>
              <a:ext uri="{FF2B5EF4-FFF2-40B4-BE49-F238E27FC236}">
                <a16:creationId xmlns:a16="http://schemas.microsoft.com/office/drawing/2014/main" id="{35A1A92E-4075-4EDA-8B7E-284704F4535D}"/>
              </a:ext>
            </a:extLst>
          </p:cNvPr>
          <p:cNvSpPr txBox="1"/>
          <p:nvPr/>
        </p:nvSpPr>
        <p:spPr>
          <a:xfrm>
            <a:off x="2664780" y="5887149"/>
            <a:ext cx="6862440" cy="461665"/>
          </a:xfrm>
          <a:prstGeom prst="rect">
            <a:avLst/>
          </a:prstGeom>
          <a:noFill/>
        </p:spPr>
        <p:txBody>
          <a:bodyPr wrap="square" rtlCol="0">
            <a:spAutoFit/>
          </a:bodyPr>
          <a:lstStyle/>
          <a:p>
            <a:r>
              <a:rPr lang="en-IN" sz="2400" dirty="0"/>
              <a:t>Video 3: Transmitter Output {FSK Modulation}</a:t>
            </a:r>
          </a:p>
        </p:txBody>
      </p:sp>
    </p:spTree>
    <p:extLst>
      <p:ext uri="{BB962C8B-B14F-4D97-AF65-F5344CB8AC3E}">
        <p14:creationId xmlns:p14="http://schemas.microsoft.com/office/powerpoint/2010/main" val="133588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3898-A9B2-47B8-B03B-A742DBD8ADB3}"/>
              </a:ext>
            </a:extLst>
          </p:cNvPr>
          <p:cNvSpPr>
            <a:spLocks noGrp="1"/>
          </p:cNvSpPr>
          <p:nvPr>
            <p:ph type="title"/>
          </p:nvPr>
        </p:nvSpPr>
        <p:spPr>
          <a:xfrm>
            <a:off x="3585882" y="156159"/>
            <a:ext cx="5460463" cy="1326412"/>
          </a:xfrm>
        </p:spPr>
        <p:txBody>
          <a:bodyPr>
            <a:normAutofit fontScale="90000"/>
          </a:bodyPr>
          <a:lstStyle/>
          <a:p>
            <a:r>
              <a:rPr lang="en-IN" u="sng" dirty="0"/>
              <a:t>BCH Decoding Results</a:t>
            </a:r>
          </a:p>
        </p:txBody>
      </p:sp>
      <p:sp>
        <p:nvSpPr>
          <p:cNvPr id="4" name="Slide Number Placeholder 3">
            <a:extLst>
              <a:ext uri="{FF2B5EF4-FFF2-40B4-BE49-F238E27FC236}">
                <a16:creationId xmlns:a16="http://schemas.microsoft.com/office/drawing/2014/main" id="{2A701AFD-50EB-4387-8CF1-6CF60E9D6654}"/>
              </a:ext>
            </a:extLst>
          </p:cNvPr>
          <p:cNvSpPr>
            <a:spLocks noGrp="1"/>
          </p:cNvSpPr>
          <p:nvPr>
            <p:ph type="sldNum" sz="quarter" idx="12"/>
          </p:nvPr>
        </p:nvSpPr>
        <p:spPr/>
        <p:txBody>
          <a:bodyPr/>
          <a:lstStyle/>
          <a:p>
            <a:fld id="{1971FE20-217D-4EB9-9416-989EABBA6ECD}" type="slidenum">
              <a:rPr lang="en-IN" smtClean="0"/>
              <a:t>24</a:t>
            </a:fld>
            <a:endParaRPr lang="en-IN"/>
          </a:p>
        </p:txBody>
      </p:sp>
      <p:pic>
        <p:nvPicPr>
          <p:cNvPr id="5" name="Picture 4" descr="pes logo.png">
            <a:extLst>
              <a:ext uri="{FF2B5EF4-FFF2-40B4-BE49-F238E27FC236}">
                <a16:creationId xmlns:a16="http://schemas.microsoft.com/office/drawing/2014/main" id="{C3CDF783-A69C-4E39-A6B2-5DCEDCFE6364}"/>
              </a:ext>
            </a:extLst>
          </p:cNvPr>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2936DAC9-AE9E-4428-96F7-483DCA7E6CF7}"/>
              </a:ext>
            </a:extLst>
          </p:cNvPr>
          <p:cNvPicPr>
            <a:picLocks noChangeAspect="1" noChangeArrowheads="1"/>
          </p:cNvPicPr>
          <p:nvPr/>
        </p:nvPicPr>
        <p:blipFill>
          <a:blip r:embed="rId5"/>
          <a:srcRect/>
          <a:stretch>
            <a:fillRect/>
          </a:stretch>
        </p:blipFill>
        <p:spPr bwMode="auto">
          <a:xfrm>
            <a:off x="11125200" y="0"/>
            <a:ext cx="1066800" cy="1066800"/>
          </a:xfrm>
          <a:prstGeom prst="rect">
            <a:avLst/>
          </a:prstGeom>
          <a:noFill/>
          <a:ln w="9525">
            <a:noFill/>
            <a:miter lim="800000"/>
            <a:headEnd/>
            <a:tailEnd/>
          </a:ln>
        </p:spPr>
      </p:pic>
      <p:sp>
        <p:nvSpPr>
          <p:cNvPr id="7" name="TextBox 6">
            <a:extLst>
              <a:ext uri="{FF2B5EF4-FFF2-40B4-BE49-F238E27FC236}">
                <a16:creationId xmlns:a16="http://schemas.microsoft.com/office/drawing/2014/main" id="{35A1A92E-4075-4EDA-8B7E-284704F4535D}"/>
              </a:ext>
            </a:extLst>
          </p:cNvPr>
          <p:cNvSpPr txBox="1"/>
          <p:nvPr/>
        </p:nvSpPr>
        <p:spPr>
          <a:xfrm>
            <a:off x="2965142" y="5896026"/>
            <a:ext cx="6400801" cy="461665"/>
          </a:xfrm>
          <a:prstGeom prst="rect">
            <a:avLst/>
          </a:prstGeom>
          <a:noFill/>
        </p:spPr>
        <p:txBody>
          <a:bodyPr wrap="square" rtlCol="0">
            <a:spAutoFit/>
          </a:bodyPr>
          <a:lstStyle/>
          <a:p>
            <a:r>
              <a:rPr lang="en-IN" sz="2400" dirty="0"/>
              <a:t>  Video 4: Receiver Output {FSK Modulation}</a:t>
            </a:r>
          </a:p>
        </p:txBody>
      </p:sp>
      <p:pic>
        <p:nvPicPr>
          <p:cNvPr id="8" name="BCH_RX_Interrupt">
            <a:hlinkClick r:id="" action="ppaction://media"/>
            <a:extLst>
              <a:ext uri="{FF2B5EF4-FFF2-40B4-BE49-F238E27FC236}">
                <a16:creationId xmlns:a16="http://schemas.microsoft.com/office/drawing/2014/main" id="{8C90A7C9-4078-45E6-8959-3D60AD55F39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27503" y="1520301"/>
            <a:ext cx="9336993" cy="3817398"/>
          </a:xfrm>
          <a:prstGeom prst="rect">
            <a:avLst/>
          </a:prstGeom>
        </p:spPr>
      </p:pic>
    </p:spTree>
    <p:extLst>
      <p:ext uri="{BB962C8B-B14F-4D97-AF65-F5344CB8AC3E}">
        <p14:creationId xmlns:p14="http://schemas.microsoft.com/office/powerpoint/2010/main" val="145794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CAA7-6D38-44C1-9DCB-447159DC3292}"/>
              </a:ext>
            </a:extLst>
          </p:cNvPr>
          <p:cNvSpPr>
            <a:spLocks noGrp="1"/>
          </p:cNvSpPr>
          <p:nvPr>
            <p:ph type="title"/>
          </p:nvPr>
        </p:nvSpPr>
        <p:spPr>
          <a:xfrm>
            <a:off x="998826" y="132085"/>
            <a:ext cx="10058400" cy="802630"/>
          </a:xfrm>
        </p:spPr>
        <p:txBody>
          <a:bodyPr>
            <a:normAutofit fontScale="90000"/>
          </a:bodyPr>
          <a:lstStyle/>
          <a:p>
            <a:pPr algn="ctr"/>
            <a:r>
              <a:rPr lang="en-IN" u="sng" dirty="0"/>
              <a:t>SNR Calculations</a:t>
            </a:r>
          </a:p>
        </p:txBody>
      </p:sp>
      <p:sp>
        <p:nvSpPr>
          <p:cNvPr id="4" name="Slide Number Placeholder 3">
            <a:extLst>
              <a:ext uri="{FF2B5EF4-FFF2-40B4-BE49-F238E27FC236}">
                <a16:creationId xmlns:a16="http://schemas.microsoft.com/office/drawing/2014/main" id="{50942E88-0047-4E2A-AA09-86BD8178E4EC}"/>
              </a:ext>
            </a:extLst>
          </p:cNvPr>
          <p:cNvSpPr>
            <a:spLocks noGrp="1"/>
          </p:cNvSpPr>
          <p:nvPr>
            <p:ph type="sldNum" sz="quarter" idx="12"/>
          </p:nvPr>
        </p:nvSpPr>
        <p:spPr/>
        <p:txBody>
          <a:bodyPr/>
          <a:lstStyle/>
          <a:p>
            <a:fld id="{1971FE20-217D-4EB9-9416-989EABBA6ECD}" type="slidenum">
              <a:rPr lang="en-IN" smtClean="0"/>
              <a:t>25</a:t>
            </a:fld>
            <a:endParaRPr lang="en-IN"/>
          </a:p>
        </p:txBody>
      </p:sp>
      <p:pic>
        <p:nvPicPr>
          <p:cNvPr id="5" name="Picture 4" descr="pes logo.png">
            <a:extLst>
              <a:ext uri="{FF2B5EF4-FFF2-40B4-BE49-F238E27FC236}">
                <a16:creationId xmlns:a16="http://schemas.microsoft.com/office/drawing/2014/main" id="{4B5D04D2-47B9-4B2C-B743-55348EF0CE1B}"/>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B0E37977-E876-4893-8A4D-48C5DA409F8E}"/>
              </a:ext>
            </a:extLst>
          </p:cNvPr>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sp>
        <p:nvSpPr>
          <p:cNvPr id="15" name="TextBox 14">
            <a:extLst>
              <a:ext uri="{FF2B5EF4-FFF2-40B4-BE49-F238E27FC236}">
                <a16:creationId xmlns:a16="http://schemas.microsoft.com/office/drawing/2014/main" id="{B64BA226-D64D-4E97-883D-C313BEBDB95C}"/>
              </a:ext>
            </a:extLst>
          </p:cNvPr>
          <p:cNvSpPr txBox="1"/>
          <p:nvPr/>
        </p:nvSpPr>
        <p:spPr>
          <a:xfrm>
            <a:off x="981397" y="1143000"/>
            <a:ext cx="10763760" cy="5387757"/>
          </a:xfrm>
          <a:prstGeom prst="rect">
            <a:avLst/>
          </a:prstGeom>
          <a:noFill/>
        </p:spPr>
        <p:txBody>
          <a:bodyPr wrap="square">
            <a:spAutoFit/>
          </a:bodyPr>
          <a:lstStyle/>
          <a:p>
            <a:pPr>
              <a:lnSpc>
                <a:spcPct val="150000"/>
              </a:lnSpc>
              <a:spcAft>
                <a:spcPts val="8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C/N = EIRP - FSL + 10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log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- 10 log (T</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s</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- 10 log (K) - 10 log (B)</a:t>
            </a:r>
            <a:endParaRPr lang="en-IN" sz="1700" i="1"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C/</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N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log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7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- 20 log (4</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π</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R/λ)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10log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- 10 log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T</a:t>
            </a:r>
            <a:r>
              <a:rPr lang="en-IN" sz="1700" baseline="-25000" dirty="0">
                <a:effectLst/>
                <a:latin typeface="Times New Roman" panose="02020603050405020304" pitchFamily="18" charset="0"/>
                <a:ea typeface="Calibri" panose="020F0502020204030204" pitchFamily="34" charset="0"/>
                <a:cs typeface="Times New Roman" panose="02020603050405020304" pitchFamily="18" charset="0"/>
              </a:rPr>
              <a:t>s</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(k) - 10 log(B)</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Ø"/>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λ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3*10</a:t>
            </a:r>
            <a:r>
              <a:rPr lang="en-US" sz="1700" baseline="30000" dirty="0">
                <a:effectLst/>
                <a:latin typeface="Times New Roman" panose="02020603050405020304" pitchFamily="18" charset="0"/>
                <a:ea typeface="Calibri" panose="020F0502020204030204" pitchFamily="34" charset="0"/>
                <a:cs typeface="Times New Roman" panose="02020603050405020304" pitchFamily="18" charset="0"/>
              </a:rPr>
              <a:t>8</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434*10</a:t>
            </a:r>
            <a:r>
              <a:rPr lang="en-US" sz="1700" baseline="30000" dirty="0">
                <a:effectLst/>
                <a:latin typeface="Times New Roman" panose="02020603050405020304" pitchFamily="18" charset="0"/>
                <a:ea typeface="Calibri" panose="020F0502020204030204" pitchFamily="34" charset="0"/>
                <a:cs typeface="Times New Roman" panose="02020603050405020304" pitchFamily="18" charset="0"/>
              </a:rPr>
              <a:t>6</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0.691 m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K = 1.38 * </a:t>
            </a:r>
            <a:r>
              <a:rPr lang="en-IN" sz="1800" b="1" dirty="0">
                <a:effectLst/>
                <a:latin typeface="Times New Roman" panose="02020603050405020304" pitchFamily="18" charset="0"/>
                <a:ea typeface="Calibri" panose="020F0502020204030204" pitchFamily="34" charset="0"/>
              </a:rPr>
              <a:t>10</a:t>
            </a:r>
            <a:r>
              <a:rPr lang="en-IN" sz="1800" b="1" baseline="30000" dirty="0">
                <a:effectLst/>
                <a:latin typeface="Times New Roman" panose="02020603050405020304" pitchFamily="18" charset="0"/>
                <a:ea typeface="Calibri" panose="020F0502020204030204" pitchFamily="34" charset="0"/>
              </a:rPr>
              <a:t>-23</a:t>
            </a:r>
            <a:r>
              <a:rPr lang="en-IN" sz="1800" b="1" dirty="0">
                <a:effectLst/>
                <a:latin typeface="Times New Roman" panose="02020603050405020304" pitchFamily="18" charset="0"/>
                <a:ea typeface="Calibri" panose="020F0502020204030204" pitchFamily="34" charset="0"/>
              </a:rPr>
              <a:t> m</a:t>
            </a:r>
            <a:r>
              <a:rPr lang="en-IN" sz="1800" b="1" baseline="30000" dirty="0">
                <a:effectLst/>
                <a:latin typeface="Times New Roman" panose="02020603050405020304" pitchFamily="18" charset="0"/>
                <a:ea typeface="Calibri" panose="020F0502020204030204" pitchFamily="34" charset="0"/>
              </a:rPr>
              <a:t>2</a:t>
            </a:r>
            <a:r>
              <a:rPr lang="en-IN" sz="1800" b="1" dirty="0">
                <a:effectLst/>
                <a:latin typeface="Times New Roman" panose="02020603050405020304" pitchFamily="18" charset="0"/>
                <a:ea typeface="Calibri" panose="020F0502020204030204" pitchFamily="34" charset="0"/>
              </a:rPr>
              <a:t>kgs</a:t>
            </a:r>
            <a:r>
              <a:rPr lang="en-IN" sz="1800" b="1" baseline="30000" dirty="0">
                <a:effectLst/>
                <a:latin typeface="Times New Roman" panose="02020603050405020304" pitchFamily="18" charset="0"/>
                <a:ea typeface="Calibri" panose="020F0502020204030204" pitchFamily="34" charset="0"/>
              </a:rPr>
              <a:t>-2</a:t>
            </a:r>
            <a:r>
              <a:rPr lang="en-IN" sz="1800" b="1" dirty="0">
                <a:effectLst/>
                <a:latin typeface="Times New Roman" panose="02020603050405020304" pitchFamily="18" charset="0"/>
                <a:ea typeface="Calibri" panose="020F0502020204030204" pitchFamily="34" charset="0"/>
              </a:rPr>
              <a:t>k</a:t>
            </a:r>
            <a:r>
              <a:rPr lang="en-IN" sz="1800" b="1" baseline="30000" dirty="0">
                <a:effectLst/>
                <a:latin typeface="Times New Roman" panose="02020603050405020304" pitchFamily="18" charset="0"/>
                <a:ea typeface="Calibri" panose="020F0502020204030204" pitchFamily="34" charset="0"/>
              </a:rPr>
              <a:t>-1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(Boltzmann Constant)</a:t>
            </a:r>
          </a:p>
          <a:p>
            <a:pPr>
              <a:lnSpc>
                <a:spcPct val="150000"/>
              </a:lnSpc>
              <a:spcAft>
                <a:spcPts val="800"/>
              </a:spcAft>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R = 1000 km  (Satellite Altitude)                                                  =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10 log (K) </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10 log (1.38 * 10</a:t>
            </a:r>
            <a:r>
              <a:rPr lang="en-US" sz="1700" baseline="30000" dirty="0">
                <a:effectLst/>
                <a:latin typeface="Times New Roman" panose="02020603050405020304" pitchFamily="18" charset="0"/>
                <a:ea typeface="Times New Roman" panose="02020603050405020304" pitchFamily="18" charset="0"/>
                <a:cs typeface="Times New Roman" panose="02020603050405020304" pitchFamily="18" charset="0"/>
              </a:rPr>
              <a:t>-23</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 -228.6 dBJ/K</a:t>
            </a:r>
            <a:endParaRPr lang="en-IN" sz="17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spcAft>
                <a:spcPts val="800"/>
              </a:spcAft>
              <a:buFont typeface="Wingdings" panose="05000000000000000000" pitchFamily="2" charset="2"/>
              <a:buChar char="Ø"/>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FSL = 20 log(4</a:t>
            </a:r>
            <a:r>
              <a:rPr lang="en-IN" sz="1700" dirty="0">
                <a:effectLst/>
                <a:latin typeface="Times New Roman" panose="02020603050405020304" pitchFamily="18" charset="0"/>
                <a:ea typeface="Times New Roman" panose="02020603050405020304" pitchFamily="18" charset="0"/>
                <a:cs typeface="Times New Roman" panose="02020603050405020304" pitchFamily="18" charset="0"/>
              </a:rPr>
              <a:t>π</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R/0.691) = 145.19 db                                   </a:t>
            </a: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700" b="1" baseline="-25000" dirty="0">
                <a:effectLst/>
                <a:latin typeface="Times New Roman" panose="02020603050405020304" pitchFamily="18" charset="0"/>
                <a:ea typeface="Calibri" panose="020F0502020204030204" pitchFamily="34" charset="0"/>
                <a:cs typeface="Times New Roman" panose="02020603050405020304" pitchFamily="18" charset="0"/>
              </a:rPr>
              <a:t>s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483 K (</a:t>
            </a:r>
            <a:r>
              <a:rPr lang="en-IN" sz="1700" b="1" dirty="0">
                <a:latin typeface="Times New Roman" panose="02020603050405020304" pitchFamily="18" charset="0"/>
                <a:ea typeface="Calibri" panose="020F0502020204030204" pitchFamily="34" charset="0"/>
                <a:cs typeface="Times New Roman" panose="02020603050405020304" pitchFamily="18" charset="0"/>
              </a:rPr>
              <a:t>T</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emperature of the System) </a:t>
            </a:r>
          </a:p>
          <a:p>
            <a:pPr>
              <a:lnSpc>
                <a:spcPct val="150000"/>
              </a:lnSpc>
              <a:spcAft>
                <a:spcPts val="800"/>
              </a:spcAft>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B  = 125</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 k</a:t>
            </a: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Hz</a:t>
            </a:r>
            <a:r>
              <a:rPr lang="en-IN" sz="1700" b="1" dirty="0">
                <a:latin typeface="Times New Roman" panose="02020603050405020304" pitchFamily="18" charset="0"/>
                <a:ea typeface="Calibri" panose="020F0502020204030204" pitchFamily="34" charset="0"/>
                <a:cs typeface="Times New Roman" panose="02020603050405020304" pitchFamily="18" charset="0"/>
              </a:rPr>
              <a:t>   (Bandwidth)                                                            =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10 log (483) = 10 log (483) = 26.8 dB/K</a:t>
            </a:r>
            <a:endParaRPr lang="en-IN" sz="17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50000"/>
              </a:lnSpc>
              <a:spcAft>
                <a:spcPts val="800"/>
              </a:spcAft>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 10 log(B) = 10 log (125*10</a:t>
            </a:r>
            <a:r>
              <a:rPr lang="en-US" sz="1700" baseline="30000" dirty="0">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 50.969 db </a:t>
            </a:r>
            <a:endParaRPr lang="en-IN" sz="17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800"/>
              </a:spcAft>
            </a:pP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P</a:t>
            </a:r>
            <a:r>
              <a:rPr lang="en-US" sz="1700" b="1" baseline="-25000" dirty="0">
                <a:effectLst/>
                <a:latin typeface="Times New Roman" panose="02020603050405020304" pitchFamily="18" charset="0"/>
                <a:ea typeface="Calibri" panose="020F0502020204030204" pitchFamily="34" charset="0"/>
                <a:cs typeface="Times New Roman" panose="02020603050405020304" pitchFamily="18" charset="0"/>
              </a:rPr>
              <a:t>t </a:t>
            </a:r>
            <a:r>
              <a:rPr lang="en-US" sz="1700" b="1" dirty="0">
                <a:effectLst/>
                <a:latin typeface="Times New Roman" panose="02020603050405020304" pitchFamily="18" charset="0"/>
                <a:ea typeface="Calibri" panose="020F0502020204030204" pitchFamily="34" charset="0"/>
                <a:cs typeface="Times New Roman" panose="02020603050405020304" pitchFamily="18" charset="0"/>
              </a:rPr>
              <a:t>= 32dBm = 2 dB (Transmitter Power)</a:t>
            </a:r>
            <a:endParaRPr lang="en-IN" sz="17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C/N = 10 log (P</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7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- 20 log (4πR/λ)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10 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(T</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s</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(k) </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10 log (B)</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 2 + 10 log (G</a:t>
            </a:r>
            <a:r>
              <a:rPr lang="en-IN"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- 145.19 +10 log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- 26.8 + 228.6 - 50.969 </a:t>
            </a:r>
          </a:p>
          <a:p>
            <a:pPr>
              <a:lnSpc>
                <a:spcPct val="150000"/>
              </a:lnSpc>
              <a:spcAft>
                <a:spcPts val="800"/>
              </a:spcAft>
            </a:pP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7.641 + 10log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t</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+ 10 log (G</a:t>
            </a:r>
            <a:r>
              <a:rPr lang="en-US" sz="1700" baseline="-250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7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794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Title 1"/>
          <p:cNvSpPr>
            <a:spLocks noGrp="1"/>
          </p:cNvSpPr>
          <p:nvPr>
            <p:ph type="title"/>
          </p:nvPr>
        </p:nvSpPr>
        <p:spPr>
          <a:xfrm>
            <a:off x="1066800" y="-271272"/>
            <a:ext cx="10058400" cy="1609344"/>
          </a:xfrm>
        </p:spPr>
        <p:txBody>
          <a:bodyPr>
            <a:normAutofit/>
          </a:bodyPr>
          <a:lstStyle/>
          <a:p>
            <a:pPr algn="ctr" eaLnBrk="1" hangingPunct="1"/>
            <a:r>
              <a:rPr lang="en-US" u="sng" dirty="0"/>
              <a:t>Deliverables</a:t>
            </a:r>
          </a:p>
        </p:txBody>
      </p:sp>
      <p:sp>
        <p:nvSpPr>
          <p:cNvPr id="2" name="Slide Number Placeholder 1">
            <a:extLst>
              <a:ext uri="{FF2B5EF4-FFF2-40B4-BE49-F238E27FC236}">
                <a16:creationId xmlns:a16="http://schemas.microsoft.com/office/drawing/2014/main" id="{93B79F0E-7F9E-4D08-8664-6E203EFFCF51}"/>
              </a:ext>
            </a:extLst>
          </p:cNvPr>
          <p:cNvSpPr>
            <a:spLocks noGrp="1"/>
          </p:cNvSpPr>
          <p:nvPr>
            <p:ph type="sldNum" sz="quarter" idx="12"/>
          </p:nvPr>
        </p:nvSpPr>
        <p:spPr/>
        <p:txBody>
          <a:bodyPr>
            <a:normAutofit/>
          </a:bodyPr>
          <a:lstStyle/>
          <a:p>
            <a:pPr>
              <a:spcAft>
                <a:spcPts val="600"/>
              </a:spcAft>
            </a:pPr>
            <a:fld id="{1971FE20-217D-4EB9-9416-989EABBA6ECD}" type="slidenum">
              <a:rPr lang="en-IN" smtClean="0"/>
              <a:pPr>
                <a:spcAft>
                  <a:spcPts val="600"/>
                </a:spcAft>
              </a:pPr>
              <a:t>26</a:t>
            </a:fld>
            <a:endParaRPr lang="en-IN"/>
          </a:p>
        </p:txBody>
      </p:sp>
      <p:pic>
        <p:nvPicPr>
          <p:cNvPr id="10244" name="Picture 3" descr="pes logo.png"/>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10245" name="Picture 5" descr="C:\Users\rajsekar\Pictures\ECE LOGO.jpg"/>
          <p:cNvPicPr>
            <a:picLocks noChangeAspect="1" noChangeArrowheads="1"/>
          </p:cNvPicPr>
          <p:nvPr/>
        </p:nvPicPr>
        <p:blipFill>
          <a:blip r:embed="rId3"/>
          <a:srcRect/>
          <a:stretch>
            <a:fillRect/>
          </a:stretch>
        </p:blipFill>
        <p:spPr bwMode="auto">
          <a:xfrm>
            <a:off x="11125200" y="0"/>
            <a:ext cx="1066800" cy="1066800"/>
          </a:xfrm>
          <a:prstGeom prst="rect">
            <a:avLst/>
          </a:prstGeom>
          <a:noFill/>
          <a:ln w="9525">
            <a:noFill/>
            <a:miter lim="800000"/>
            <a:headEnd/>
            <a:tailEnd/>
          </a:ln>
        </p:spPr>
      </p:pic>
      <p:sp>
        <p:nvSpPr>
          <p:cNvPr id="5" name="Content Placeholder 4">
            <a:extLst>
              <a:ext uri="{FF2B5EF4-FFF2-40B4-BE49-F238E27FC236}">
                <a16:creationId xmlns:a16="http://schemas.microsoft.com/office/drawing/2014/main" id="{A4D86021-0B2B-4975-ADE0-72EA5928A8B1}"/>
              </a:ext>
            </a:extLst>
          </p:cNvPr>
          <p:cNvSpPr>
            <a:spLocks noGrp="1"/>
          </p:cNvSpPr>
          <p:nvPr>
            <p:ph idx="1"/>
          </p:nvPr>
        </p:nvSpPr>
        <p:spPr>
          <a:xfrm>
            <a:off x="887768" y="1135602"/>
            <a:ext cx="4307801" cy="4817987"/>
          </a:xfrm>
        </p:spPr>
        <p:txBody>
          <a:bodyPr>
            <a:normAutofit fontScale="92500" lnSpcReduction="10000"/>
          </a:bodyPr>
          <a:lstStyle/>
          <a:p>
            <a:pPr marL="0" indent="0">
              <a:buNone/>
            </a:pPr>
            <a:r>
              <a:rPr lang="en-IN" dirty="0"/>
              <a:t>                 </a:t>
            </a:r>
            <a:r>
              <a:rPr lang="en-IN" b="1" u="sng" dirty="0"/>
              <a:t>Phase-1</a:t>
            </a:r>
          </a:p>
          <a:p>
            <a:pPr marL="0" indent="0">
              <a:buNone/>
            </a:pPr>
            <a:endParaRPr lang="en-IN" b="1" u="sng" dirty="0"/>
          </a:p>
          <a:p>
            <a:r>
              <a:rPr lang="en-IN" b="1" dirty="0"/>
              <a:t>January-February</a:t>
            </a:r>
          </a:p>
          <a:p>
            <a:pPr lvl="1">
              <a:buFont typeface="Courier New" panose="02070309020205020404" pitchFamily="49" charset="0"/>
              <a:buChar char="o"/>
            </a:pPr>
            <a:r>
              <a:rPr lang="en-IN" sz="2000" dirty="0"/>
              <a:t>Primary Literature Review</a:t>
            </a:r>
          </a:p>
          <a:p>
            <a:pPr marL="0" indent="0">
              <a:buFont typeface="Wingdings" pitchFamily="2" charset="2"/>
              <a:buNone/>
            </a:pPr>
            <a:endParaRPr lang="en-IN" dirty="0"/>
          </a:p>
          <a:p>
            <a:r>
              <a:rPr lang="en-IN" b="1" dirty="0"/>
              <a:t>March</a:t>
            </a:r>
          </a:p>
          <a:p>
            <a:pPr lvl="1">
              <a:buFont typeface="Courier New" panose="02070309020205020404" pitchFamily="49" charset="0"/>
              <a:buChar char="o"/>
            </a:pPr>
            <a:r>
              <a:rPr lang="en-IN" sz="2000" dirty="0"/>
              <a:t>Methodology finalization</a:t>
            </a:r>
          </a:p>
          <a:p>
            <a:pPr lvl="1">
              <a:buFont typeface="Courier New" panose="02070309020205020404" pitchFamily="49" charset="0"/>
              <a:buChar char="o"/>
            </a:pPr>
            <a:endParaRPr lang="en-IN" sz="2000" dirty="0"/>
          </a:p>
          <a:p>
            <a:r>
              <a:rPr lang="en-IN" b="1" dirty="0"/>
              <a:t>April</a:t>
            </a:r>
          </a:p>
          <a:p>
            <a:pPr lvl="1">
              <a:buFont typeface="Courier New" panose="02070309020205020404" pitchFamily="49" charset="0"/>
              <a:buChar char="o"/>
            </a:pPr>
            <a:r>
              <a:rPr lang="en-IN" sz="2000" dirty="0"/>
              <a:t>Short Range Testing using LoRa Modulation</a:t>
            </a:r>
          </a:p>
          <a:p>
            <a:r>
              <a:rPr lang="en-IN" b="1" dirty="0"/>
              <a:t>May</a:t>
            </a:r>
          </a:p>
          <a:p>
            <a:pPr lvl="1">
              <a:buFont typeface="Courier New" panose="02070309020205020404" pitchFamily="49" charset="0"/>
              <a:buChar char="o"/>
            </a:pPr>
            <a:r>
              <a:rPr lang="en-IN" sz="2000" dirty="0"/>
              <a:t>Short Range Testing using FSK Modulation </a:t>
            </a:r>
          </a:p>
          <a:p>
            <a:pPr marL="0" indent="0">
              <a:buNone/>
            </a:pPr>
            <a:endParaRPr lang="en-IN" sz="1600" dirty="0"/>
          </a:p>
          <a:p>
            <a:endParaRPr lang="en-IN" dirty="0"/>
          </a:p>
        </p:txBody>
      </p:sp>
      <p:sp>
        <p:nvSpPr>
          <p:cNvPr id="12" name="Content Placeholder 3">
            <a:extLst>
              <a:ext uri="{FF2B5EF4-FFF2-40B4-BE49-F238E27FC236}">
                <a16:creationId xmlns:a16="http://schemas.microsoft.com/office/drawing/2014/main" id="{7768995E-7C67-40B1-B7AF-D860B5B2ADA1}"/>
              </a:ext>
            </a:extLst>
          </p:cNvPr>
          <p:cNvSpPr txBox="1">
            <a:spLocks/>
          </p:cNvSpPr>
          <p:nvPr/>
        </p:nvSpPr>
        <p:spPr>
          <a:xfrm>
            <a:off x="5933894" y="1135602"/>
            <a:ext cx="5029200" cy="5411037"/>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IN" b="1" dirty="0"/>
              <a:t>		</a:t>
            </a:r>
            <a:r>
              <a:rPr lang="en-IN" b="1" u="sng" dirty="0"/>
              <a:t>Phase-2</a:t>
            </a:r>
          </a:p>
          <a:p>
            <a:pPr marL="0" indent="0">
              <a:buFont typeface="Wingdings" pitchFamily="2" charset="2"/>
              <a:buNone/>
            </a:pPr>
            <a:endParaRPr lang="en-IN" sz="1900" b="1" u="sng" dirty="0"/>
          </a:p>
          <a:p>
            <a:r>
              <a:rPr lang="en-IN" sz="1900" b="1" dirty="0"/>
              <a:t>JUNE</a:t>
            </a:r>
          </a:p>
          <a:p>
            <a:pPr lvl="1">
              <a:buFont typeface="Courier New" panose="02070309020205020404" pitchFamily="49" charset="0"/>
              <a:buChar char="o"/>
            </a:pPr>
            <a:r>
              <a:rPr lang="en-IN" sz="1900" dirty="0"/>
              <a:t>Schematic design of Communications card</a:t>
            </a:r>
          </a:p>
          <a:p>
            <a:pPr marL="0" indent="0">
              <a:buFont typeface="Wingdings" pitchFamily="2" charset="2"/>
              <a:buNone/>
            </a:pPr>
            <a:endParaRPr lang="en-IN" sz="1900" dirty="0"/>
          </a:p>
          <a:p>
            <a:r>
              <a:rPr lang="en-IN" sz="1900" b="1" dirty="0"/>
              <a:t> JULY</a:t>
            </a:r>
          </a:p>
          <a:p>
            <a:pPr lvl="1">
              <a:buFont typeface="Courier New" panose="02070309020205020404" pitchFamily="49" charset="0"/>
              <a:buChar char="o"/>
            </a:pPr>
            <a:r>
              <a:rPr lang="en-IN" sz="1900" dirty="0"/>
              <a:t>Completed layout design of PCB Prototype-1</a:t>
            </a:r>
          </a:p>
          <a:p>
            <a:pPr lvl="1">
              <a:buFont typeface="Courier New" panose="02070309020205020404" pitchFamily="49" charset="0"/>
              <a:buChar char="o"/>
            </a:pPr>
            <a:endParaRPr lang="en-IN" sz="1900" dirty="0"/>
          </a:p>
          <a:p>
            <a:r>
              <a:rPr lang="en-IN" sz="1900" b="1" dirty="0"/>
              <a:t> August</a:t>
            </a:r>
          </a:p>
          <a:p>
            <a:pPr lvl="1">
              <a:buFont typeface="Courier New" panose="02070309020205020404" pitchFamily="49" charset="0"/>
              <a:buChar char="o"/>
            </a:pPr>
            <a:r>
              <a:rPr lang="en-IN" sz="1900" dirty="0"/>
              <a:t>Completed layout design of PCB Prototype-2</a:t>
            </a:r>
          </a:p>
          <a:p>
            <a:pPr marL="0" indent="0">
              <a:buFont typeface="Wingdings" pitchFamily="2" charset="2"/>
              <a:buNone/>
            </a:pPr>
            <a:endParaRPr lang="en-IN" sz="1900" dirty="0"/>
          </a:p>
          <a:p>
            <a:r>
              <a:rPr lang="en-IN" sz="1900" b="1" dirty="0"/>
              <a:t> September</a:t>
            </a:r>
          </a:p>
          <a:p>
            <a:pPr lvl="1">
              <a:buFont typeface="Courier New" panose="02070309020205020404" pitchFamily="49" charset="0"/>
              <a:buChar char="o"/>
            </a:pPr>
            <a:r>
              <a:rPr lang="en-IN" sz="1900" dirty="0"/>
              <a:t>Fabrication and Soldering of PCB</a:t>
            </a:r>
          </a:p>
          <a:p>
            <a:pPr lvl="1">
              <a:buFont typeface="Courier New" panose="02070309020205020404" pitchFamily="49" charset="0"/>
              <a:buChar char="o"/>
            </a:pPr>
            <a:r>
              <a:rPr lang="en-IN" sz="1900" dirty="0"/>
              <a:t>BCH Encoding Implementation</a:t>
            </a:r>
          </a:p>
        </p:txBody>
      </p:sp>
    </p:spTree>
    <p:extLst>
      <p:ext uri="{BB962C8B-B14F-4D97-AF65-F5344CB8AC3E}">
        <p14:creationId xmlns:p14="http://schemas.microsoft.com/office/powerpoint/2010/main" val="3548023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6454-DAC4-4445-B823-5922925F27F4}"/>
              </a:ext>
            </a:extLst>
          </p:cNvPr>
          <p:cNvSpPr>
            <a:spLocks noGrp="1"/>
          </p:cNvSpPr>
          <p:nvPr>
            <p:ph type="title"/>
          </p:nvPr>
        </p:nvSpPr>
        <p:spPr>
          <a:xfrm>
            <a:off x="954439" y="0"/>
            <a:ext cx="10058400" cy="1065320"/>
          </a:xfrm>
        </p:spPr>
        <p:txBody>
          <a:bodyPr>
            <a:normAutofit/>
          </a:bodyPr>
          <a:lstStyle/>
          <a:p>
            <a:pPr algn="ctr"/>
            <a:r>
              <a:rPr lang="en-IN" sz="4400" u="sng" dirty="0"/>
              <a:t>Appendix: Bill of materials</a:t>
            </a:r>
          </a:p>
        </p:txBody>
      </p:sp>
      <p:sp>
        <p:nvSpPr>
          <p:cNvPr id="4" name="Slide Number Placeholder 3">
            <a:extLst>
              <a:ext uri="{FF2B5EF4-FFF2-40B4-BE49-F238E27FC236}">
                <a16:creationId xmlns:a16="http://schemas.microsoft.com/office/drawing/2014/main" id="{F03253ED-5ACA-4B85-B763-38BA8D285382}"/>
              </a:ext>
            </a:extLst>
          </p:cNvPr>
          <p:cNvSpPr>
            <a:spLocks noGrp="1"/>
          </p:cNvSpPr>
          <p:nvPr>
            <p:ph type="sldNum" sz="quarter" idx="12"/>
          </p:nvPr>
        </p:nvSpPr>
        <p:spPr/>
        <p:txBody>
          <a:bodyPr/>
          <a:lstStyle/>
          <a:p>
            <a:fld id="{1971FE20-217D-4EB9-9416-989EABBA6ECD}" type="slidenum">
              <a:rPr lang="en-IN" smtClean="0"/>
              <a:t>27</a:t>
            </a:fld>
            <a:endParaRPr lang="en-IN"/>
          </a:p>
        </p:txBody>
      </p:sp>
      <p:pic>
        <p:nvPicPr>
          <p:cNvPr id="5" name="Picture 4" descr="pes logo.png">
            <a:extLst>
              <a:ext uri="{FF2B5EF4-FFF2-40B4-BE49-F238E27FC236}">
                <a16:creationId xmlns:a16="http://schemas.microsoft.com/office/drawing/2014/main" id="{619D5525-E5E9-4A80-BDD4-3619F877228C}"/>
              </a:ext>
            </a:extLst>
          </p:cNvPr>
          <p:cNvPicPr>
            <a:picLocks noChangeAspect="1"/>
          </p:cNvPicPr>
          <p:nvPr/>
        </p:nvPicPr>
        <p:blipFill>
          <a:blip r:embed="rId2">
            <a:lum bright="20000"/>
          </a:blip>
          <a:srcRect/>
          <a:stretch>
            <a:fillRect/>
          </a:stretch>
        </p:blipFill>
        <p:spPr bwMode="auto">
          <a:xfrm>
            <a:off x="0" y="0"/>
            <a:ext cx="1065320" cy="1065320"/>
          </a:xfrm>
          <a:prstGeom prst="rect">
            <a:avLst/>
          </a:prstGeom>
          <a:noFill/>
          <a:ln w="9525">
            <a:noFill/>
            <a:miter lim="800000"/>
            <a:headEnd/>
            <a:tailEnd/>
          </a:ln>
        </p:spPr>
      </p:pic>
      <p:pic>
        <p:nvPicPr>
          <p:cNvPr id="7" name="Picture 6" descr="C:\Users\rajsekar\Pictures\ECE LOGO.jpg">
            <a:extLst>
              <a:ext uri="{FF2B5EF4-FFF2-40B4-BE49-F238E27FC236}">
                <a16:creationId xmlns:a16="http://schemas.microsoft.com/office/drawing/2014/main" id="{C3106C05-0411-44BE-A817-897845C1FC6A}"/>
              </a:ext>
            </a:extLst>
          </p:cNvPr>
          <p:cNvPicPr>
            <a:picLocks noChangeAspect="1" noChangeArrowheads="1"/>
          </p:cNvPicPr>
          <p:nvPr/>
        </p:nvPicPr>
        <p:blipFill>
          <a:blip r:embed="rId3"/>
          <a:srcRect/>
          <a:stretch>
            <a:fillRect/>
          </a:stretch>
        </p:blipFill>
        <p:spPr bwMode="auto">
          <a:xfrm>
            <a:off x="11141476" y="0"/>
            <a:ext cx="1050524" cy="1065320"/>
          </a:xfrm>
          <a:prstGeom prst="rect">
            <a:avLst/>
          </a:prstGeom>
          <a:noFill/>
          <a:ln w="9525">
            <a:noFill/>
            <a:miter lim="800000"/>
            <a:headEnd/>
            <a:tailEnd/>
          </a:ln>
        </p:spPr>
      </p:pic>
      <p:sp>
        <p:nvSpPr>
          <p:cNvPr id="3" name="TextBox 2">
            <a:extLst>
              <a:ext uri="{FF2B5EF4-FFF2-40B4-BE49-F238E27FC236}">
                <a16:creationId xmlns:a16="http://schemas.microsoft.com/office/drawing/2014/main" id="{63ACA138-71CA-4022-9AA5-3F18A4EF8C66}"/>
              </a:ext>
            </a:extLst>
          </p:cNvPr>
          <p:cNvSpPr txBox="1"/>
          <p:nvPr/>
        </p:nvSpPr>
        <p:spPr>
          <a:xfrm>
            <a:off x="4743679" y="880654"/>
            <a:ext cx="2590800" cy="369332"/>
          </a:xfrm>
          <a:prstGeom prst="rect">
            <a:avLst/>
          </a:prstGeom>
          <a:noFill/>
        </p:spPr>
        <p:txBody>
          <a:bodyPr wrap="square" rtlCol="0">
            <a:spAutoFit/>
          </a:bodyPr>
          <a:lstStyle/>
          <a:p>
            <a:r>
              <a:rPr lang="en-IN" dirty="0"/>
              <a:t>Table 1: BOM report </a:t>
            </a:r>
          </a:p>
        </p:txBody>
      </p:sp>
      <p:pic>
        <p:nvPicPr>
          <p:cNvPr id="9" name="Picture 8">
            <a:extLst>
              <a:ext uri="{FF2B5EF4-FFF2-40B4-BE49-F238E27FC236}">
                <a16:creationId xmlns:a16="http://schemas.microsoft.com/office/drawing/2014/main" id="{D4B40B82-E030-414F-BA8A-447F5FD06B95}"/>
              </a:ext>
            </a:extLst>
          </p:cNvPr>
          <p:cNvPicPr>
            <a:picLocks noChangeAspect="1"/>
          </p:cNvPicPr>
          <p:nvPr/>
        </p:nvPicPr>
        <p:blipFill>
          <a:blip r:embed="rId4"/>
          <a:stretch>
            <a:fillRect/>
          </a:stretch>
        </p:blipFill>
        <p:spPr>
          <a:xfrm>
            <a:off x="240792" y="1294342"/>
            <a:ext cx="11030416" cy="53435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216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1B8D-92A4-4B37-ADD0-CA29AC5010FC}"/>
              </a:ext>
            </a:extLst>
          </p:cNvPr>
          <p:cNvSpPr>
            <a:spLocks noGrp="1"/>
          </p:cNvSpPr>
          <p:nvPr>
            <p:ph type="title"/>
          </p:nvPr>
        </p:nvSpPr>
        <p:spPr>
          <a:xfrm>
            <a:off x="1065320" y="422002"/>
            <a:ext cx="10058400" cy="1609344"/>
          </a:xfrm>
        </p:spPr>
        <p:txBody>
          <a:bodyPr/>
          <a:lstStyle/>
          <a:p>
            <a:pPr algn="ctr"/>
            <a:r>
              <a:rPr lang="en-IN" u="sng" dirty="0"/>
              <a:t>conclusion</a:t>
            </a:r>
          </a:p>
        </p:txBody>
      </p:sp>
      <p:sp>
        <p:nvSpPr>
          <p:cNvPr id="3" name="Content Placeholder 2">
            <a:extLst>
              <a:ext uri="{FF2B5EF4-FFF2-40B4-BE49-F238E27FC236}">
                <a16:creationId xmlns:a16="http://schemas.microsoft.com/office/drawing/2014/main" id="{9E2E8DCE-6D48-4E7F-B8BC-E3AC27D308A7}"/>
              </a:ext>
            </a:extLst>
          </p:cNvPr>
          <p:cNvSpPr>
            <a:spLocks noGrp="1"/>
          </p:cNvSpPr>
          <p:nvPr>
            <p:ph idx="1"/>
          </p:nvPr>
        </p:nvSpPr>
        <p:spPr/>
        <p:txBody>
          <a:bodyPr/>
          <a:lstStyle/>
          <a:p>
            <a:pPr algn="ctr"/>
            <a:r>
              <a:rPr lang="en-IN" dirty="0"/>
              <a:t>Ground testing results have shown that a communications link has been established with an SNR of 6.5db{ no antenna, 10 m range}</a:t>
            </a:r>
          </a:p>
          <a:p>
            <a:pPr algn="ctr"/>
            <a:r>
              <a:rPr lang="en-IN" dirty="0"/>
              <a:t>The testing of the nano-sat cards is going on as of writing this document.</a:t>
            </a:r>
          </a:p>
          <a:p>
            <a:pPr algn="ctr"/>
            <a:r>
              <a:rPr lang="en-IN" dirty="0"/>
              <a:t>Long range tests will shed light on any range limitations of our design. Further, the effects of weather-related phenomena have not been documented and will be part of future developments.</a:t>
            </a:r>
          </a:p>
        </p:txBody>
      </p:sp>
      <p:sp>
        <p:nvSpPr>
          <p:cNvPr id="4" name="Slide Number Placeholder 3">
            <a:extLst>
              <a:ext uri="{FF2B5EF4-FFF2-40B4-BE49-F238E27FC236}">
                <a16:creationId xmlns:a16="http://schemas.microsoft.com/office/drawing/2014/main" id="{62795667-271D-45C9-A4FE-C987D87EC996}"/>
              </a:ext>
            </a:extLst>
          </p:cNvPr>
          <p:cNvSpPr>
            <a:spLocks noGrp="1"/>
          </p:cNvSpPr>
          <p:nvPr>
            <p:ph type="sldNum" sz="quarter" idx="12"/>
          </p:nvPr>
        </p:nvSpPr>
        <p:spPr/>
        <p:txBody>
          <a:bodyPr/>
          <a:lstStyle/>
          <a:p>
            <a:fld id="{1971FE20-217D-4EB9-9416-989EABBA6ECD}" type="slidenum">
              <a:rPr lang="en-IN" smtClean="0"/>
              <a:t>28</a:t>
            </a:fld>
            <a:endParaRPr lang="en-IN"/>
          </a:p>
        </p:txBody>
      </p:sp>
      <p:pic>
        <p:nvPicPr>
          <p:cNvPr id="5" name="Picture 4" descr="pes logo.png">
            <a:extLst>
              <a:ext uri="{FF2B5EF4-FFF2-40B4-BE49-F238E27FC236}">
                <a16:creationId xmlns:a16="http://schemas.microsoft.com/office/drawing/2014/main" id="{13AF69B1-146B-43E7-BC4A-BDA6D72B724B}"/>
              </a:ext>
            </a:extLst>
          </p:cNvPr>
          <p:cNvPicPr>
            <a:picLocks noChangeAspect="1"/>
          </p:cNvPicPr>
          <p:nvPr/>
        </p:nvPicPr>
        <p:blipFill>
          <a:blip r:embed="rId2">
            <a:lum bright="20000"/>
          </a:blip>
          <a:srcRect/>
          <a:stretch>
            <a:fillRect/>
          </a:stretch>
        </p:blipFill>
        <p:spPr bwMode="auto">
          <a:xfrm>
            <a:off x="0" y="0"/>
            <a:ext cx="1065320" cy="106532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FD9F168C-4DDD-4F8F-8DC7-DBBA875C1605}"/>
              </a:ext>
            </a:extLst>
          </p:cNvPr>
          <p:cNvPicPr>
            <a:picLocks noChangeAspect="1" noChangeArrowheads="1"/>
          </p:cNvPicPr>
          <p:nvPr/>
        </p:nvPicPr>
        <p:blipFill>
          <a:blip r:embed="rId3"/>
          <a:srcRect/>
          <a:stretch>
            <a:fillRect/>
          </a:stretch>
        </p:blipFill>
        <p:spPr bwMode="auto">
          <a:xfrm>
            <a:off x="11141476" y="0"/>
            <a:ext cx="1050524" cy="1065320"/>
          </a:xfrm>
          <a:prstGeom prst="rect">
            <a:avLst/>
          </a:prstGeom>
          <a:noFill/>
          <a:ln w="9525">
            <a:noFill/>
            <a:miter lim="800000"/>
            <a:headEnd/>
            <a:tailEnd/>
          </a:ln>
        </p:spPr>
      </p:pic>
    </p:spTree>
    <p:extLst>
      <p:ext uri="{BB962C8B-B14F-4D97-AF65-F5344CB8AC3E}">
        <p14:creationId xmlns:p14="http://schemas.microsoft.com/office/powerpoint/2010/main" val="3893577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6D7499-A008-473D-A7FA-1BE023758F56}"/>
              </a:ext>
            </a:extLst>
          </p:cNvPr>
          <p:cNvSpPr/>
          <p:nvPr/>
        </p:nvSpPr>
        <p:spPr>
          <a:xfrm>
            <a:off x="2967935" y="1570094"/>
            <a:ext cx="1484320" cy="5132551"/>
          </a:xfrm>
          <a:prstGeom prst="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sp>
        <p:nvSpPr>
          <p:cNvPr id="52" name="Rectangle 51">
            <a:extLst>
              <a:ext uri="{FF2B5EF4-FFF2-40B4-BE49-F238E27FC236}">
                <a16:creationId xmlns:a16="http://schemas.microsoft.com/office/drawing/2014/main" id="{97936020-BBA0-4E90-8F35-A1553A6E6B85}"/>
              </a:ext>
            </a:extLst>
          </p:cNvPr>
          <p:cNvSpPr/>
          <p:nvPr/>
        </p:nvSpPr>
        <p:spPr>
          <a:xfrm>
            <a:off x="5949455" y="1570095"/>
            <a:ext cx="1484320" cy="5132550"/>
          </a:xfrm>
          <a:prstGeom prst="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sp>
        <p:nvSpPr>
          <p:cNvPr id="53" name="Rectangle 52">
            <a:extLst>
              <a:ext uri="{FF2B5EF4-FFF2-40B4-BE49-F238E27FC236}">
                <a16:creationId xmlns:a16="http://schemas.microsoft.com/office/drawing/2014/main" id="{196A8E53-5814-4754-8300-7E0BC7C92CA6}"/>
              </a:ext>
            </a:extLst>
          </p:cNvPr>
          <p:cNvSpPr/>
          <p:nvPr/>
        </p:nvSpPr>
        <p:spPr>
          <a:xfrm>
            <a:off x="8945113" y="1614062"/>
            <a:ext cx="1484320" cy="4999896"/>
          </a:xfrm>
          <a:prstGeom prst="rect">
            <a:avLst/>
          </a:prstGeom>
          <a:solidFill>
            <a:schemeClr val="bg1">
              <a:lumMod val="9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sp>
        <p:nvSpPr>
          <p:cNvPr id="4" name="TextBox 3">
            <a:extLst>
              <a:ext uri="{FF2B5EF4-FFF2-40B4-BE49-F238E27FC236}">
                <a16:creationId xmlns:a16="http://schemas.microsoft.com/office/drawing/2014/main" id="{868C806E-0B43-4CF6-939E-1603F89CD4FC}"/>
              </a:ext>
            </a:extLst>
          </p:cNvPr>
          <p:cNvSpPr txBox="1"/>
          <p:nvPr/>
        </p:nvSpPr>
        <p:spPr>
          <a:xfrm>
            <a:off x="211014" y="155352"/>
            <a:ext cx="12191999" cy="584775"/>
          </a:xfrm>
          <a:prstGeom prst="rect">
            <a:avLst/>
          </a:prstGeom>
          <a:noFill/>
        </p:spPr>
        <p:txBody>
          <a:bodyPr wrap="square" rtlCol="0">
            <a:spAutoFit/>
          </a:bodyPr>
          <a:lstStyle/>
          <a:p>
            <a:pPr algn="ctr"/>
            <a:r>
              <a:rPr lang="en-US" sz="3200" b="1" u="sng" dirty="0"/>
              <a:t>Project Timeline (Gantt Chart)</a:t>
            </a:r>
          </a:p>
        </p:txBody>
      </p:sp>
      <p:sp>
        <p:nvSpPr>
          <p:cNvPr id="9" name="Rectangle: Rounded Corners 8">
            <a:extLst>
              <a:ext uri="{FF2B5EF4-FFF2-40B4-BE49-F238E27FC236}">
                <a16:creationId xmlns:a16="http://schemas.microsoft.com/office/drawing/2014/main" id="{310CA080-BDB6-483F-BF24-9F9774D08CA0}"/>
              </a:ext>
            </a:extLst>
          </p:cNvPr>
          <p:cNvSpPr/>
          <p:nvPr/>
        </p:nvSpPr>
        <p:spPr>
          <a:xfrm>
            <a:off x="2365827" y="1050635"/>
            <a:ext cx="1188720"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Jan</a:t>
            </a:r>
          </a:p>
          <a:p>
            <a:pPr algn="ctr"/>
            <a:r>
              <a:rPr lang="en-US" sz="1600" b="1" dirty="0">
                <a:solidFill>
                  <a:schemeClr val="tx1"/>
                </a:solidFill>
                <a:latin typeface="Book Antiqua" panose="02040602050305030304" pitchFamily="18" charset="0"/>
              </a:rPr>
              <a:t> 2021</a:t>
            </a:r>
          </a:p>
        </p:txBody>
      </p:sp>
      <p:sp>
        <p:nvSpPr>
          <p:cNvPr id="10" name="Rectangle: Rounded Corners 9">
            <a:extLst>
              <a:ext uri="{FF2B5EF4-FFF2-40B4-BE49-F238E27FC236}">
                <a16:creationId xmlns:a16="http://schemas.microsoft.com/office/drawing/2014/main" id="{DD0AF125-7B79-4A7C-9EBA-D5EE465F830A}"/>
              </a:ext>
            </a:extLst>
          </p:cNvPr>
          <p:cNvSpPr/>
          <p:nvPr/>
        </p:nvSpPr>
        <p:spPr>
          <a:xfrm>
            <a:off x="3660982" y="1036270"/>
            <a:ext cx="1188720"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Mar</a:t>
            </a:r>
          </a:p>
          <a:p>
            <a:pPr algn="ctr"/>
            <a:r>
              <a:rPr lang="en-US" sz="1600" b="1" dirty="0">
                <a:solidFill>
                  <a:schemeClr val="tx1"/>
                </a:solidFill>
                <a:latin typeface="Book Antiqua" panose="02040602050305030304" pitchFamily="18" charset="0"/>
              </a:rPr>
              <a:t> 2021</a:t>
            </a:r>
          </a:p>
        </p:txBody>
      </p:sp>
      <p:sp>
        <p:nvSpPr>
          <p:cNvPr id="11" name="Rectangle: Rounded Corners 10">
            <a:extLst>
              <a:ext uri="{FF2B5EF4-FFF2-40B4-BE49-F238E27FC236}">
                <a16:creationId xmlns:a16="http://schemas.microsoft.com/office/drawing/2014/main" id="{1AB7FAFB-4CED-40EC-AE42-626500F4C6EA}"/>
              </a:ext>
            </a:extLst>
          </p:cNvPr>
          <p:cNvSpPr/>
          <p:nvPr/>
        </p:nvSpPr>
        <p:spPr>
          <a:xfrm>
            <a:off x="5023251" y="1059415"/>
            <a:ext cx="1188720"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May </a:t>
            </a:r>
          </a:p>
          <a:p>
            <a:pPr algn="ctr"/>
            <a:r>
              <a:rPr lang="en-US" sz="1600" b="1" dirty="0">
                <a:solidFill>
                  <a:schemeClr val="tx1"/>
                </a:solidFill>
                <a:latin typeface="Book Antiqua" panose="02040602050305030304" pitchFamily="18" charset="0"/>
              </a:rPr>
              <a:t>2021</a:t>
            </a:r>
          </a:p>
        </p:txBody>
      </p:sp>
      <p:sp>
        <p:nvSpPr>
          <p:cNvPr id="12" name="Rectangle: Rounded Corners 11">
            <a:extLst>
              <a:ext uri="{FF2B5EF4-FFF2-40B4-BE49-F238E27FC236}">
                <a16:creationId xmlns:a16="http://schemas.microsoft.com/office/drawing/2014/main" id="{8BC00955-8851-4970-855D-1FC9FCACD725}"/>
              </a:ext>
            </a:extLst>
          </p:cNvPr>
          <p:cNvSpPr/>
          <p:nvPr/>
        </p:nvSpPr>
        <p:spPr>
          <a:xfrm>
            <a:off x="6392468" y="1050922"/>
            <a:ext cx="1200466"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June</a:t>
            </a:r>
          </a:p>
          <a:p>
            <a:pPr algn="ctr"/>
            <a:r>
              <a:rPr lang="en-US" sz="1600" b="1" dirty="0">
                <a:solidFill>
                  <a:schemeClr val="tx1"/>
                </a:solidFill>
                <a:latin typeface="Book Antiqua" panose="02040602050305030304" pitchFamily="18" charset="0"/>
              </a:rPr>
              <a:t> 2021</a:t>
            </a:r>
          </a:p>
        </p:txBody>
      </p:sp>
      <p:sp>
        <p:nvSpPr>
          <p:cNvPr id="13" name="Rectangle: Rounded Corners 12">
            <a:extLst>
              <a:ext uri="{FF2B5EF4-FFF2-40B4-BE49-F238E27FC236}">
                <a16:creationId xmlns:a16="http://schemas.microsoft.com/office/drawing/2014/main" id="{FD0601A4-37FD-4E7E-849F-397619530B54}"/>
              </a:ext>
            </a:extLst>
          </p:cNvPr>
          <p:cNvSpPr/>
          <p:nvPr/>
        </p:nvSpPr>
        <p:spPr>
          <a:xfrm>
            <a:off x="7787608" y="1060228"/>
            <a:ext cx="1188720"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July</a:t>
            </a:r>
          </a:p>
          <a:p>
            <a:pPr algn="ctr"/>
            <a:r>
              <a:rPr lang="en-US" sz="1600" b="1" dirty="0">
                <a:solidFill>
                  <a:schemeClr val="tx1"/>
                </a:solidFill>
                <a:latin typeface="Book Antiqua" panose="02040602050305030304" pitchFamily="18" charset="0"/>
              </a:rPr>
              <a:t> 2021</a:t>
            </a:r>
          </a:p>
        </p:txBody>
      </p:sp>
      <p:sp>
        <p:nvSpPr>
          <p:cNvPr id="14" name="Rectangle: Rounded Corners 13">
            <a:extLst>
              <a:ext uri="{FF2B5EF4-FFF2-40B4-BE49-F238E27FC236}">
                <a16:creationId xmlns:a16="http://schemas.microsoft.com/office/drawing/2014/main" id="{9BBEAA4E-C17A-4CA3-A137-B483E95D61AE}"/>
              </a:ext>
            </a:extLst>
          </p:cNvPr>
          <p:cNvSpPr/>
          <p:nvPr/>
        </p:nvSpPr>
        <p:spPr>
          <a:xfrm>
            <a:off x="9188050" y="1052313"/>
            <a:ext cx="1235069"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Aug</a:t>
            </a:r>
          </a:p>
          <a:p>
            <a:pPr algn="ctr"/>
            <a:r>
              <a:rPr lang="en-US" sz="1600" b="1" dirty="0">
                <a:solidFill>
                  <a:schemeClr val="tx1"/>
                </a:solidFill>
                <a:latin typeface="Book Antiqua" panose="02040602050305030304" pitchFamily="18" charset="0"/>
              </a:rPr>
              <a:t> 2021</a:t>
            </a:r>
          </a:p>
        </p:txBody>
      </p:sp>
      <p:sp>
        <p:nvSpPr>
          <p:cNvPr id="6" name="Rectangle: Rounded Corners 5">
            <a:extLst>
              <a:ext uri="{FF2B5EF4-FFF2-40B4-BE49-F238E27FC236}">
                <a16:creationId xmlns:a16="http://schemas.microsoft.com/office/drawing/2014/main" id="{2250BD52-2FD5-4645-9EED-D32AD75E030F}"/>
              </a:ext>
            </a:extLst>
          </p:cNvPr>
          <p:cNvSpPr/>
          <p:nvPr/>
        </p:nvSpPr>
        <p:spPr>
          <a:xfrm>
            <a:off x="227728" y="1624236"/>
            <a:ext cx="2246219" cy="523220"/>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8" name="Straight Connector 7">
            <a:extLst>
              <a:ext uri="{FF2B5EF4-FFF2-40B4-BE49-F238E27FC236}">
                <a16:creationId xmlns:a16="http://schemas.microsoft.com/office/drawing/2014/main" id="{745CC4B1-4F6C-4F46-824F-D4F0124A59A3}"/>
              </a:ext>
            </a:extLst>
          </p:cNvPr>
          <p:cNvCxnSpPr>
            <a:cxnSpLocks/>
            <a:stCxn id="6" idx="3"/>
          </p:cNvCxnSpPr>
          <p:nvPr/>
        </p:nvCxnSpPr>
        <p:spPr>
          <a:xfrm>
            <a:off x="2473947" y="1885846"/>
            <a:ext cx="9332566" cy="0"/>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B25DF0-2CC6-43A6-9491-3310F310FD42}"/>
              </a:ext>
            </a:extLst>
          </p:cNvPr>
          <p:cNvSpPr txBox="1"/>
          <p:nvPr/>
        </p:nvSpPr>
        <p:spPr>
          <a:xfrm>
            <a:off x="450750" y="6291621"/>
            <a:ext cx="1808466" cy="323165"/>
          </a:xfrm>
          <a:prstGeom prst="rect">
            <a:avLst/>
          </a:prstGeom>
          <a:noFill/>
        </p:spPr>
        <p:txBody>
          <a:bodyPr wrap="square" rtlCol="0">
            <a:spAutoFit/>
          </a:bodyPr>
          <a:lstStyle/>
          <a:p>
            <a:pPr algn="ctr"/>
            <a:r>
              <a:rPr lang="en-US" sz="1500" b="1" dirty="0">
                <a:latin typeface="Book Antiqua" panose="02040602050305030304" pitchFamily="18" charset="0"/>
              </a:rPr>
              <a:t>Report Writing</a:t>
            </a:r>
          </a:p>
        </p:txBody>
      </p:sp>
      <p:sp>
        <p:nvSpPr>
          <p:cNvPr id="20" name="Rectangle: Rounded Corners 19">
            <a:extLst>
              <a:ext uri="{FF2B5EF4-FFF2-40B4-BE49-F238E27FC236}">
                <a16:creationId xmlns:a16="http://schemas.microsoft.com/office/drawing/2014/main" id="{143C6C6C-0501-4337-BDD6-6BB7A616408E}"/>
              </a:ext>
            </a:extLst>
          </p:cNvPr>
          <p:cNvSpPr/>
          <p:nvPr/>
        </p:nvSpPr>
        <p:spPr>
          <a:xfrm>
            <a:off x="211015" y="2328708"/>
            <a:ext cx="2262936" cy="699297"/>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21" name="Straight Connector 20">
            <a:extLst>
              <a:ext uri="{FF2B5EF4-FFF2-40B4-BE49-F238E27FC236}">
                <a16:creationId xmlns:a16="http://schemas.microsoft.com/office/drawing/2014/main" id="{B84386E8-4040-4CB9-A68D-3287060FA608}"/>
              </a:ext>
            </a:extLst>
          </p:cNvPr>
          <p:cNvCxnSpPr>
            <a:cxnSpLocks/>
          </p:cNvCxnSpPr>
          <p:nvPr/>
        </p:nvCxnSpPr>
        <p:spPr>
          <a:xfrm>
            <a:off x="2473951" y="2687024"/>
            <a:ext cx="9352597" cy="28791"/>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87DD98-C5DD-473D-AC3C-76BF302FB767}"/>
              </a:ext>
            </a:extLst>
          </p:cNvPr>
          <p:cNvSpPr txBox="1"/>
          <p:nvPr/>
        </p:nvSpPr>
        <p:spPr>
          <a:xfrm>
            <a:off x="408334" y="2390264"/>
            <a:ext cx="1752423" cy="553998"/>
          </a:xfrm>
          <a:prstGeom prst="rect">
            <a:avLst/>
          </a:prstGeom>
          <a:noFill/>
        </p:spPr>
        <p:txBody>
          <a:bodyPr wrap="square" rtlCol="0">
            <a:spAutoFit/>
          </a:bodyPr>
          <a:lstStyle/>
          <a:p>
            <a:pPr algn="ctr"/>
            <a:r>
              <a:rPr lang="en-US" sz="1500" b="1" dirty="0">
                <a:latin typeface="Book Antiqua" panose="02040602050305030304" pitchFamily="18" charset="0"/>
              </a:rPr>
              <a:t>Finalization of Methodology</a:t>
            </a:r>
          </a:p>
        </p:txBody>
      </p:sp>
      <p:cxnSp>
        <p:nvCxnSpPr>
          <p:cNvPr id="23" name="Straight Connector 22">
            <a:extLst>
              <a:ext uri="{FF2B5EF4-FFF2-40B4-BE49-F238E27FC236}">
                <a16:creationId xmlns:a16="http://schemas.microsoft.com/office/drawing/2014/main" id="{F453D58C-24D2-40EF-95E9-3503D40CA3F6}"/>
              </a:ext>
            </a:extLst>
          </p:cNvPr>
          <p:cNvCxnSpPr>
            <a:cxnSpLocks/>
          </p:cNvCxnSpPr>
          <p:nvPr/>
        </p:nvCxnSpPr>
        <p:spPr>
          <a:xfrm>
            <a:off x="3660982" y="2683459"/>
            <a:ext cx="1362269" cy="0"/>
          </a:xfrm>
          <a:prstGeom prst="line">
            <a:avLst/>
          </a:prstGeom>
          <a:ln w="76200">
            <a:solidFill>
              <a:srgbClr val="FF990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4FC9917-956C-41A8-82D4-BF848399286A}"/>
              </a:ext>
            </a:extLst>
          </p:cNvPr>
          <p:cNvSpPr/>
          <p:nvPr/>
        </p:nvSpPr>
        <p:spPr>
          <a:xfrm>
            <a:off x="211014" y="4434690"/>
            <a:ext cx="2247800" cy="670296"/>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26" name="Straight Connector 25">
            <a:extLst>
              <a:ext uri="{FF2B5EF4-FFF2-40B4-BE49-F238E27FC236}">
                <a16:creationId xmlns:a16="http://schemas.microsoft.com/office/drawing/2014/main" id="{263CD84A-6EFC-47AB-9457-2A5951F6CD4B}"/>
              </a:ext>
            </a:extLst>
          </p:cNvPr>
          <p:cNvCxnSpPr>
            <a:cxnSpLocks/>
            <a:stCxn id="25" idx="3"/>
          </p:cNvCxnSpPr>
          <p:nvPr/>
        </p:nvCxnSpPr>
        <p:spPr>
          <a:xfrm flipV="1">
            <a:off x="2458814" y="4729914"/>
            <a:ext cx="9367734" cy="39924"/>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24928E-9CAC-4950-8299-7653FD06E734}"/>
              </a:ext>
            </a:extLst>
          </p:cNvPr>
          <p:cNvCxnSpPr>
            <a:cxnSpLocks/>
          </p:cNvCxnSpPr>
          <p:nvPr/>
        </p:nvCxnSpPr>
        <p:spPr>
          <a:xfrm>
            <a:off x="8043169" y="4736486"/>
            <a:ext cx="763480" cy="0"/>
          </a:xfrm>
          <a:prstGeom prst="line">
            <a:avLst/>
          </a:prstGeom>
          <a:ln w="76200">
            <a:solidFill>
              <a:srgbClr val="92D05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81F3213A-E23A-4072-96B7-BBF7EAF5A0D0}"/>
              </a:ext>
            </a:extLst>
          </p:cNvPr>
          <p:cNvSpPr/>
          <p:nvPr/>
        </p:nvSpPr>
        <p:spPr>
          <a:xfrm>
            <a:off x="229676" y="6125750"/>
            <a:ext cx="2244272" cy="670296"/>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31" name="Straight Connector 30">
            <a:extLst>
              <a:ext uri="{FF2B5EF4-FFF2-40B4-BE49-F238E27FC236}">
                <a16:creationId xmlns:a16="http://schemas.microsoft.com/office/drawing/2014/main" id="{BCAEA885-BC0A-4D52-B35F-A1EB1AAA0DC2}"/>
              </a:ext>
            </a:extLst>
          </p:cNvPr>
          <p:cNvCxnSpPr>
            <a:cxnSpLocks/>
            <a:stCxn id="30" idx="3"/>
          </p:cNvCxnSpPr>
          <p:nvPr/>
        </p:nvCxnSpPr>
        <p:spPr>
          <a:xfrm>
            <a:off x="2473948" y="6460898"/>
            <a:ext cx="9477260" cy="30076"/>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87B0B79-1320-4A32-BC8B-D6CFAD9E9337}"/>
              </a:ext>
            </a:extLst>
          </p:cNvPr>
          <p:cNvSpPr txBox="1"/>
          <p:nvPr/>
        </p:nvSpPr>
        <p:spPr>
          <a:xfrm>
            <a:off x="360794" y="1719496"/>
            <a:ext cx="1858773" cy="323165"/>
          </a:xfrm>
          <a:prstGeom prst="rect">
            <a:avLst/>
          </a:prstGeom>
          <a:noFill/>
        </p:spPr>
        <p:txBody>
          <a:bodyPr wrap="square" rtlCol="0">
            <a:spAutoFit/>
          </a:bodyPr>
          <a:lstStyle/>
          <a:p>
            <a:pPr algn="ctr"/>
            <a:r>
              <a:rPr lang="en-US" sz="1500" b="1" dirty="0">
                <a:latin typeface="Book Antiqua" panose="02040602050305030304" pitchFamily="18" charset="0"/>
              </a:rPr>
              <a:t>Literature Survey</a:t>
            </a:r>
          </a:p>
        </p:txBody>
      </p:sp>
      <p:cxnSp>
        <p:nvCxnSpPr>
          <p:cNvPr id="33" name="Straight Connector 32">
            <a:extLst>
              <a:ext uri="{FF2B5EF4-FFF2-40B4-BE49-F238E27FC236}">
                <a16:creationId xmlns:a16="http://schemas.microsoft.com/office/drawing/2014/main" id="{EDCC1A69-4848-447F-BCC3-290B3A93F18E}"/>
              </a:ext>
            </a:extLst>
          </p:cNvPr>
          <p:cNvCxnSpPr>
            <a:cxnSpLocks/>
            <a:stCxn id="6" idx="3"/>
          </p:cNvCxnSpPr>
          <p:nvPr/>
        </p:nvCxnSpPr>
        <p:spPr>
          <a:xfrm>
            <a:off x="2473947" y="1885846"/>
            <a:ext cx="6471166" cy="10960"/>
          </a:xfrm>
          <a:prstGeom prst="line">
            <a:avLst/>
          </a:prstGeom>
          <a:ln w="76200">
            <a:solidFill>
              <a:srgbClr val="FF000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C6A605C-99D1-439C-9369-EEEA18C083BF}"/>
              </a:ext>
            </a:extLst>
          </p:cNvPr>
          <p:cNvSpPr txBox="1"/>
          <p:nvPr/>
        </p:nvSpPr>
        <p:spPr>
          <a:xfrm>
            <a:off x="365452" y="4512899"/>
            <a:ext cx="2078176" cy="553998"/>
          </a:xfrm>
          <a:prstGeom prst="rect">
            <a:avLst/>
          </a:prstGeom>
          <a:noFill/>
        </p:spPr>
        <p:txBody>
          <a:bodyPr wrap="square" rtlCol="0">
            <a:spAutoFit/>
          </a:bodyPr>
          <a:lstStyle/>
          <a:p>
            <a:r>
              <a:rPr lang="en-IN" sz="1500" b="1" dirty="0">
                <a:latin typeface="Book Antiqua" panose="02040602050305030304" pitchFamily="18" charset="0"/>
              </a:rPr>
              <a:t>PCB Layout Design Prototype 1 &amp; 2</a:t>
            </a:r>
          </a:p>
        </p:txBody>
      </p:sp>
      <p:pic>
        <p:nvPicPr>
          <p:cNvPr id="85" name="Picture 5" descr="C:\Users\rajsekar\Pictures\ECE LOGO.jpg">
            <a:extLst>
              <a:ext uri="{FF2B5EF4-FFF2-40B4-BE49-F238E27FC236}">
                <a16:creationId xmlns:a16="http://schemas.microsoft.com/office/drawing/2014/main" id="{EA987315-FA99-4D88-AD3B-5F214F63B05E}"/>
              </a:ext>
            </a:extLst>
          </p:cNvPr>
          <p:cNvPicPr>
            <a:picLocks noChangeAspect="1" noChangeArrowheads="1"/>
          </p:cNvPicPr>
          <p:nvPr/>
        </p:nvPicPr>
        <p:blipFill>
          <a:blip r:embed="rId3"/>
          <a:srcRect/>
          <a:stretch>
            <a:fillRect/>
          </a:stretch>
        </p:blipFill>
        <p:spPr bwMode="auto">
          <a:xfrm>
            <a:off x="11176986" y="0"/>
            <a:ext cx="1015014" cy="1015014"/>
          </a:xfrm>
          <a:prstGeom prst="rect">
            <a:avLst/>
          </a:prstGeom>
          <a:noFill/>
          <a:ln w="9525">
            <a:noFill/>
            <a:miter lim="800000"/>
            <a:headEnd/>
            <a:tailEnd/>
          </a:ln>
        </p:spPr>
      </p:pic>
      <p:cxnSp>
        <p:nvCxnSpPr>
          <p:cNvPr id="34" name="Straight Connector 33">
            <a:extLst>
              <a:ext uri="{FF2B5EF4-FFF2-40B4-BE49-F238E27FC236}">
                <a16:creationId xmlns:a16="http://schemas.microsoft.com/office/drawing/2014/main" id="{9B2EB394-EECE-4E03-89D6-7171617B7508}"/>
              </a:ext>
            </a:extLst>
          </p:cNvPr>
          <p:cNvCxnSpPr>
            <a:cxnSpLocks/>
          </p:cNvCxnSpPr>
          <p:nvPr/>
        </p:nvCxnSpPr>
        <p:spPr>
          <a:xfrm>
            <a:off x="11443317" y="6490974"/>
            <a:ext cx="507891" cy="0"/>
          </a:xfrm>
          <a:prstGeom prst="line">
            <a:avLst/>
          </a:prstGeom>
          <a:ln w="76200">
            <a:solidFill>
              <a:srgbClr val="00CCFF"/>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B83841DA-C066-46C0-9380-878F0008B728}"/>
              </a:ext>
            </a:extLst>
          </p:cNvPr>
          <p:cNvSpPr/>
          <p:nvPr/>
        </p:nvSpPr>
        <p:spPr>
          <a:xfrm>
            <a:off x="230834" y="3776477"/>
            <a:ext cx="2262249" cy="523220"/>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44" name="Straight Connector 43">
            <a:extLst>
              <a:ext uri="{FF2B5EF4-FFF2-40B4-BE49-F238E27FC236}">
                <a16:creationId xmlns:a16="http://schemas.microsoft.com/office/drawing/2014/main" id="{B2EBF68D-8A60-49ED-BDCC-395B5F262EB9}"/>
              </a:ext>
            </a:extLst>
          </p:cNvPr>
          <p:cNvCxnSpPr>
            <a:cxnSpLocks/>
            <a:stCxn id="43" idx="3"/>
          </p:cNvCxnSpPr>
          <p:nvPr/>
        </p:nvCxnSpPr>
        <p:spPr>
          <a:xfrm>
            <a:off x="2493083" y="4038087"/>
            <a:ext cx="9313430" cy="20909"/>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55A9EDA-2237-428A-A5AC-EF4545EA9BDC}"/>
              </a:ext>
            </a:extLst>
          </p:cNvPr>
          <p:cNvSpPr txBox="1"/>
          <p:nvPr/>
        </p:nvSpPr>
        <p:spPr>
          <a:xfrm>
            <a:off x="325627" y="3889719"/>
            <a:ext cx="2037751" cy="323165"/>
          </a:xfrm>
          <a:prstGeom prst="rect">
            <a:avLst/>
          </a:prstGeom>
          <a:noFill/>
        </p:spPr>
        <p:txBody>
          <a:bodyPr wrap="square" rtlCol="0">
            <a:spAutoFit/>
          </a:bodyPr>
          <a:lstStyle/>
          <a:p>
            <a:pPr algn="ctr"/>
            <a:r>
              <a:rPr lang="en-US" sz="1500" b="1" dirty="0">
                <a:latin typeface="Book Antiqua" panose="02040602050305030304" pitchFamily="18" charset="0"/>
              </a:rPr>
              <a:t>KiCAD Schematic </a:t>
            </a:r>
          </a:p>
        </p:txBody>
      </p:sp>
      <p:cxnSp>
        <p:nvCxnSpPr>
          <p:cNvPr id="46" name="Straight Connector 45">
            <a:extLst>
              <a:ext uri="{FF2B5EF4-FFF2-40B4-BE49-F238E27FC236}">
                <a16:creationId xmlns:a16="http://schemas.microsoft.com/office/drawing/2014/main" id="{B596E866-AD7C-40C9-847D-547C279B7895}"/>
              </a:ext>
            </a:extLst>
          </p:cNvPr>
          <p:cNvCxnSpPr>
            <a:cxnSpLocks/>
          </p:cNvCxnSpPr>
          <p:nvPr/>
        </p:nvCxnSpPr>
        <p:spPr>
          <a:xfrm>
            <a:off x="6704291" y="4037811"/>
            <a:ext cx="1223468" cy="276"/>
          </a:xfrm>
          <a:prstGeom prst="line">
            <a:avLst/>
          </a:prstGeom>
          <a:ln w="76200">
            <a:solidFill>
              <a:srgbClr val="0070C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1EF8B5C1-C647-44F8-9F46-1FA936A4E54D}"/>
              </a:ext>
            </a:extLst>
          </p:cNvPr>
          <p:cNvSpPr/>
          <p:nvPr/>
        </p:nvSpPr>
        <p:spPr>
          <a:xfrm>
            <a:off x="240164" y="5312585"/>
            <a:ext cx="2247800" cy="647292"/>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51" name="Straight Connector 50">
            <a:extLst>
              <a:ext uri="{FF2B5EF4-FFF2-40B4-BE49-F238E27FC236}">
                <a16:creationId xmlns:a16="http://schemas.microsoft.com/office/drawing/2014/main" id="{DBC25D36-6F3D-4035-8B63-8C87C967BDF1}"/>
              </a:ext>
            </a:extLst>
          </p:cNvPr>
          <p:cNvCxnSpPr>
            <a:cxnSpLocks/>
          </p:cNvCxnSpPr>
          <p:nvPr/>
        </p:nvCxnSpPr>
        <p:spPr>
          <a:xfrm>
            <a:off x="2487964" y="5654274"/>
            <a:ext cx="9463244" cy="1"/>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453F25E-9258-450A-B786-EBB0C47CEC45}"/>
              </a:ext>
            </a:extLst>
          </p:cNvPr>
          <p:cNvSpPr txBox="1"/>
          <p:nvPr/>
        </p:nvSpPr>
        <p:spPr>
          <a:xfrm>
            <a:off x="-52663" y="5338723"/>
            <a:ext cx="2814582" cy="523220"/>
          </a:xfrm>
          <a:prstGeom prst="rect">
            <a:avLst/>
          </a:prstGeom>
          <a:noFill/>
        </p:spPr>
        <p:txBody>
          <a:bodyPr wrap="square" rtlCol="0">
            <a:spAutoFit/>
          </a:bodyPr>
          <a:lstStyle/>
          <a:p>
            <a:pPr algn="ctr"/>
            <a:r>
              <a:rPr lang="en-US" sz="1400" b="1" dirty="0">
                <a:latin typeface="Book Antiqua" panose="02040602050305030304" pitchFamily="18" charset="0"/>
              </a:rPr>
              <a:t>Fabrication / BCH</a:t>
            </a:r>
          </a:p>
          <a:p>
            <a:pPr algn="ctr"/>
            <a:r>
              <a:rPr lang="en-US" sz="1400" b="1" dirty="0">
                <a:latin typeface="Book Antiqua" panose="02040602050305030304" pitchFamily="18" charset="0"/>
              </a:rPr>
              <a:t> Encoding Implementation</a:t>
            </a:r>
          </a:p>
        </p:txBody>
      </p:sp>
      <p:cxnSp>
        <p:nvCxnSpPr>
          <p:cNvPr id="55" name="Straight Connector 54">
            <a:extLst>
              <a:ext uri="{FF2B5EF4-FFF2-40B4-BE49-F238E27FC236}">
                <a16:creationId xmlns:a16="http://schemas.microsoft.com/office/drawing/2014/main" id="{C1F1881E-6163-4710-B45D-ECCA0CC252CB}"/>
              </a:ext>
            </a:extLst>
          </p:cNvPr>
          <p:cNvCxnSpPr>
            <a:cxnSpLocks/>
          </p:cNvCxnSpPr>
          <p:nvPr/>
        </p:nvCxnSpPr>
        <p:spPr>
          <a:xfrm>
            <a:off x="10662082" y="5654274"/>
            <a:ext cx="643105" cy="0"/>
          </a:xfrm>
          <a:prstGeom prst="line">
            <a:avLst/>
          </a:prstGeom>
          <a:ln w="76200">
            <a:solidFill>
              <a:srgbClr val="7030A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pic>
        <p:nvPicPr>
          <p:cNvPr id="68" name="Picture 3" descr="pes logo.png">
            <a:extLst>
              <a:ext uri="{FF2B5EF4-FFF2-40B4-BE49-F238E27FC236}">
                <a16:creationId xmlns:a16="http://schemas.microsoft.com/office/drawing/2014/main" id="{4BFE8B5A-ACB3-407B-B742-49DA3A3063B8}"/>
              </a:ext>
            </a:extLst>
          </p:cNvPr>
          <p:cNvPicPr>
            <a:picLocks noChangeAspect="1"/>
          </p:cNvPicPr>
          <p:nvPr/>
        </p:nvPicPr>
        <p:blipFill>
          <a:blip r:embed="rId4">
            <a:lum bright="20000"/>
          </a:blip>
          <a:srcRect/>
          <a:stretch>
            <a:fillRect/>
          </a:stretch>
        </p:blipFill>
        <p:spPr bwMode="auto">
          <a:xfrm>
            <a:off x="0" y="0"/>
            <a:ext cx="1143000" cy="1143000"/>
          </a:xfrm>
          <a:prstGeom prst="rect">
            <a:avLst/>
          </a:prstGeom>
          <a:noFill/>
          <a:ln w="9525">
            <a:noFill/>
            <a:miter lim="800000"/>
            <a:headEnd/>
            <a:tailEnd/>
          </a:ln>
        </p:spPr>
      </p:pic>
      <p:sp>
        <p:nvSpPr>
          <p:cNvPr id="42" name="Rectangle: Rounded Corners 41">
            <a:extLst>
              <a:ext uri="{FF2B5EF4-FFF2-40B4-BE49-F238E27FC236}">
                <a16:creationId xmlns:a16="http://schemas.microsoft.com/office/drawing/2014/main" id="{40033CD3-9079-4449-9676-4372E3524A5F}"/>
              </a:ext>
            </a:extLst>
          </p:cNvPr>
          <p:cNvSpPr/>
          <p:nvPr/>
        </p:nvSpPr>
        <p:spPr>
          <a:xfrm>
            <a:off x="10571444" y="1054059"/>
            <a:ext cx="1235069" cy="416739"/>
          </a:xfrm>
          <a:prstGeom prst="roundRect">
            <a:avLst>
              <a:gd name="adj" fmla="val 50000"/>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Book Antiqua" panose="02040602050305030304" pitchFamily="18" charset="0"/>
              </a:rPr>
              <a:t>Sept</a:t>
            </a:r>
          </a:p>
          <a:p>
            <a:pPr algn="ctr"/>
            <a:r>
              <a:rPr lang="en-US" sz="1600" b="1" dirty="0">
                <a:solidFill>
                  <a:schemeClr val="tx1"/>
                </a:solidFill>
                <a:latin typeface="Book Antiqua" panose="02040602050305030304" pitchFamily="18" charset="0"/>
              </a:rPr>
              <a:t> 2021</a:t>
            </a:r>
          </a:p>
        </p:txBody>
      </p:sp>
      <p:cxnSp>
        <p:nvCxnSpPr>
          <p:cNvPr id="56" name="Straight Connector 55">
            <a:extLst>
              <a:ext uri="{FF2B5EF4-FFF2-40B4-BE49-F238E27FC236}">
                <a16:creationId xmlns:a16="http://schemas.microsoft.com/office/drawing/2014/main" id="{0E89047A-F71C-471D-969A-67A3E3C4D481}"/>
              </a:ext>
            </a:extLst>
          </p:cNvPr>
          <p:cNvCxnSpPr>
            <a:cxnSpLocks/>
          </p:cNvCxnSpPr>
          <p:nvPr/>
        </p:nvCxnSpPr>
        <p:spPr>
          <a:xfrm>
            <a:off x="9441719" y="4733770"/>
            <a:ext cx="1037889" cy="9301"/>
          </a:xfrm>
          <a:prstGeom prst="line">
            <a:avLst/>
          </a:prstGeom>
          <a:ln w="76200">
            <a:solidFill>
              <a:srgbClr val="92D050"/>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CB1FD38F-59B8-4BDF-A7AE-E23B04EE500D}"/>
              </a:ext>
            </a:extLst>
          </p:cNvPr>
          <p:cNvSpPr/>
          <p:nvPr/>
        </p:nvSpPr>
        <p:spPr>
          <a:xfrm>
            <a:off x="211013" y="3146656"/>
            <a:ext cx="2262935" cy="523220"/>
          </a:xfrm>
          <a:prstGeom prst="roundRect">
            <a:avLst>
              <a:gd name="adj" fmla="val 50000"/>
            </a:avLst>
          </a:prstGeom>
          <a:noFill/>
          <a:ln w="25400">
            <a:solidFill>
              <a:schemeClr val="bg1">
                <a:lumMod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Book Antiqua" panose="02040602050305030304" pitchFamily="18" charset="0"/>
            </a:endParaRPr>
          </a:p>
        </p:txBody>
      </p:sp>
      <p:cxnSp>
        <p:nvCxnSpPr>
          <p:cNvPr id="69" name="Straight Connector 68">
            <a:extLst>
              <a:ext uri="{FF2B5EF4-FFF2-40B4-BE49-F238E27FC236}">
                <a16:creationId xmlns:a16="http://schemas.microsoft.com/office/drawing/2014/main" id="{241582AF-EFFC-46CC-8CCC-BBC892FFEA25}"/>
              </a:ext>
            </a:extLst>
          </p:cNvPr>
          <p:cNvCxnSpPr>
            <a:cxnSpLocks/>
            <a:stCxn id="67" idx="3"/>
          </p:cNvCxnSpPr>
          <p:nvPr/>
        </p:nvCxnSpPr>
        <p:spPr>
          <a:xfrm>
            <a:off x="2473948" y="3408266"/>
            <a:ext cx="9312744" cy="20909"/>
          </a:xfrm>
          <a:prstGeom prst="line">
            <a:avLst/>
          </a:prstGeom>
          <a:ln w="31750" cap="flat">
            <a:solidFill>
              <a:schemeClr val="bg1">
                <a:lumMod val="50000"/>
                <a:alpha val="14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D0CE234-7E81-4FD0-AD56-34B92C10F825}"/>
              </a:ext>
            </a:extLst>
          </p:cNvPr>
          <p:cNvSpPr txBox="1"/>
          <p:nvPr/>
        </p:nvSpPr>
        <p:spPr>
          <a:xfrm>
            <a:off x="290363" y="3144297"/>
            <a:ext cx="1968854" cy="553998"/>
          </a:xfrm>
          <a:prstGeom prst="rect">
            <a:avLst/>
          </a:prstGeom>
          <a:noFill/>
        </p:spPr>
        <p:txBody>
          <a:bodyPr wrap="square" rtlCol="0">
            <a:spAutoFit/>
          </a:bodyPr>
          <a:lstStyle/>
          <a:p>
            <a:pPr algn="ctr"/>
            <a:r>
              <a:rPr lang="en-US" sz="1500" b="1" dirty="0">
                <a:latin typeface="Book Antiqua" panose="02040602050305030304" pitchFamily="18" charset="0"/>
              </a:rPr>
              <a:t>Short Range</a:t>
            </a:r>
          </a:p>
          <a:p>
            <a:pPr algn="ctr"/>
            <a:r>
              <a:rPr lang="en-US" sz="1500" b="1" dirty="0">
                <a:latin typeface="Book Antiqua" panose="02040602050305030304" pitchFamily="18" charset="0"/>
              </a:rPr>
              <a:t> Testing </a:t>
            </a:r>
          </a:p>
        </p:txBody>
      </p:sp>
      <p:cxnSp>
        <p:nvCxnSpPr>
          <p:cNvPr id="71" name="Straight Connector 70">
            <a:extLst>
              <a:ext uri="{FF2B5EF4-FFF2-40B4-BE49-F238E27FC236}">
                <a16:creationId xmlns:a16="http://schemas.microsoft.com/office/drawing/2014/main" id="{69DF480E-2104-4993-B804-529288B0E1B2}"/>
              </a:ext>
            </a:extLst>
          </p:cNvPr>
          <p:cNvCxnSpPr>
            <a:cxnSpLocks/>
          </p:cNvCxnSpPr>
          <p:nvPr/>
        </p:nvCxnSpPr>
        <p:spPr>
          <a:xfrm>
            <a:off x="5106455" y="3401136"/>
            <a:ext cx="1445265" cy="0"/>
          </a:xfrm>
          <a:prstGeom prst="line">
            <a:avLst/>
          </a:prstGeom>
          <a:ln w="76200">
            <a:solidFill>
              <a:schemeClr val="tx1"/>
            </a:solidFill>
            <a:headEnd type="diamond" w="med" len="sm"/>
            <a:tailEnd type="diamond"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8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795528" y="-25732"/>
            <a:ext cx="10515600" cy="1143000"/>
          </a:xfrm>
        </p:spPr>
        <p:txBody>
          <a:bodyPr/>
          <a:lstStyle/>
          <a:p>
            <a:pPr algn="ctr" eaLnBrk="1" hangingPunct="1"/>
            <a:r>
              <a:rPr lang="en-US" u="sng" dirty="0"/>
              <a:t>Contents</a:t>
            </a:r>
          </a:p>
        </p:txBody>
      </p:sp>
      <p:sp>
        <p:nvSpPr>
          <p:cNvPr id="3" name="Content Placeholder 2"/>
          <p:cNvSpPr>
            <a:spLocks noGrp="1"/>
          </p:cNvSpPr>
          <p:nvPr>
            <p:ph idx="1"/>
          </p:nvPr>
        </p:nvSpPr>
        <p:spPr>
          <a:xfrm>
            <a:off x="1435608" y="1256747"/>
            <a:ext cx="10515600" cy="5526555"/>
          </a:xfrm>
        </p:spPr>
        <p:txBody>
          <a:bodyPr rtlCol="0">
            <a:normAutofit fontScale="70000" lnSpcReduction="20000"/>
          </a:bodyPr>
          <a:lstStyle/>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2" action="ppaction://hlinksldjump">
                  <a:extLst>
                    <a:ext uri="{A12FA001-AC4F-418D-AE19-62706E023703}">
                      <ahyp:hlinkClr xmlns:ahyp="http://schemas.microsoft.com/office/drawing/2018/hyperlinkcolor" val="tx"/>
                    </a:ext>
                  </a:extLst>
                </a:hlinkClick>
              </a:rPr>
              <a:t>Problem Statement</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latin typeface="Book Antiqua" panose="02040602050305030304" pitchFamily="18" charset="0"/>
                <a:hlinkClick r:id="rId3" action="ppaction://hlinksldjump">
                  <a:extLst>
                    <a:ext uri="{A12FA001-AC4F-418D-AE19-62706E023703}">
                      <ahyp:hlinkClr xmlns:ahyp="http://schemas.microsoft.com/office/drawing/2018/hyperlinkcolor" val="tx"/>
                    </a:ext>
                  </a:extLst>
                </a:hlinkClick>
              </a:rPr>
              <a:t>Motivation</a:t>
            </a:r>
            <a:endParaRPr lang="en-US" sz="3200" dirty="0">
              <a:latin typeface="Book Antiqua" panose="02040602050305030304" pitchFamily="18" charset="0"/>
            </a:endParaRPr>
          </a:p>
          <a:p>
            <a:pPr marL="514350" indent="-514350">
              <a:buFont typeface="+mj-lt"/>
              <a:buAutoNum type="arabicPeriod"/>
              <a:defRPr/>
            </a:pPr>
            <a:r>
              <a:rPr lang="en-US" sz="3200" dirty="0">
                <a:latin typeface="Book Antiqua" panose="02040602050305030304" pitchFamily="18" charset="0"/>
                <a:hlinkClick r:id="rId4" action="ppaction://hlinksldjump">
                  <a:extLst>
                    <a:ext uri="{A12FA001-AC4F-418D-AE19-62706E023703}">
                      <ahyp:hlinkClr xmlns:ahyp="http://schemas.microsoft.com/office/drawing/2018/hyperlinkcolor" val="tx"/>
                    </a:ext>
                  </a:extLst>
                </a:hlinkClick>
              </a:rPr>
              <a:t>Literature Survey</a:t>
            </a:r>
            <a:endParaRPr lang="en-US" sz="3200" dirty="0">
              <a:latin typeface="Book Antiqua" panose="02040602050305030304" pitchFamily="18" charset="0"/>
            </a:endParaRPr>
          </a:p>
          <a:p>
            <a:pPr marL="514350" indent="-514350">
              <a:buFont typeface="+mj-lt"/>
              <a:buAutoNum type="arabicPeriod"/>
              <a:defRPr/>
            </a:pPr>
            <a:r>
              <a:rPr lang="en-US" sz="3200" dirty="0">
                <a:latin typeface="Book Antiqua" panose="02040602050305030304" pitchFamily="18" charset="0"/>
                <a:hlinkClick r:id="rId5" action="ppaction://hlinksldjump">
                  <a:extLst>
                    <a:ext uri="{A12FA001-AC4F-418D-AE19-62706E023703}">
                      <ahyp:hlinkClr xmlns:ahyp="http://schemas.microsoft.com/office/drawing/2018/hyperlinkcolor" val="tx"/>
                    </a:ext>
                  </a:extLst>
                </a:hlinkClick>
              </a:rPr>
              <a:t>Working Principle</a:t>
            </a:r>
            <a:endParaRPr lang="en-US" sz="3200" dirty="0">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rPr>
              <a:t>Implementation of Progress</a:t>
            </a:r>
          </a:p>
          <a:p>
            <a:pPr marL="1120140" lvl="2" indent="-571500">
              <a:buFont typeface="+mj-lt"/>
              <a:buAutoNum type="romanLcPeriod"/>
              <a:defRPr/>
            </a:pPr>
            <a:r>
              <a:rPr lang="en-US" sz="2800" dirty="0">
                <a:solidFill>
                  <a:schemeClr val="bg2">
                    <a:lumMod val="10000"/>
                  </a:schemeClr>
                </a:solidFill>
                <a:latin typeface="Book Antiqua" panose="02040602050305030304" pitchFamily="18" charset="0"/>
                <a:hlinkClick r:id="rId6" action="ppaction://hlinksldjump">
                  <a:extLst>
                    <a:ext uri="{A12FA001-AC4F-418D-AE19-62706E023703}">
                      <ahyp:hlinkClr xmlns:ahyp="http://schemas.microsoft.com/office/drawing/2018/hyperlinkcolor" val="tx"/>
                    </a:ext>
                  </a:extLst>
                </a:hlinkClick>
              </a:rPr>
              <a:t>Schematic</a:t>
            </a:r>
            <a:endParaRPr lang="en-US" sz="2800" dirty="0">
              <a:solidFill>
                <a:schemeClr val="bg2">
                  <a:lumMod val="10000"/>
                </a:schemeClr>
              </a:solidFill>
              <a:latin typeface="Book Antiqua" panose="02040602050305030304" pitchFamily="18" charset="0"/>
            </a:endParaRPr>
          </a:p>
          <a:p>
            <a:pPr marL="1120140" lvl="2" indent="-571500">
              <a:buFont typeface="+mj-lt"/>
              <a:buAutoNum type="romanLcPeriod"/>
              <a:defRPr/>
            </a:pPr>
            <a:r>
              <a:rPr lang="en-US" sz="2800" dirty="0">
                <a:solidFill>
                  <a:schemeClr val="bg2">
                    <a:lumMod val="10000"/>
                  </a:schemeClr>
                </a:solidFill>
                <a:latin typeface="Book Antiqua" panose="02040602050305030304" pitchFamily="18" charset="0"/>
                <a:hlinkClick r:id="rId7" action="ppaction://hlinksldjump">
                  <a:extLst>
                    <a:ext uri="{A12FA001-AC4F-418D-AE19-62706E023703}">
                      <ahyp:hlinkClr xmlns:ahyp="http://schemas.microsoft.com/office/drawing/2018/hyperlinkcolor" val="tx"/>
                    </a:ext>
                  </a:extLst>
                </a:hlinkClick>
              </a:rPr>
              <a:t>Custom Layout</a:t>
            </a:r>
            <a:endParaRPr lang="en-US" sz="2800" dirty="0">
              <a:solidFill>
                <a:schemeClr val="bg2">
                  <a:lumMod val="10000"/>
                </a:schemeClr>
              </a:solidFill>
              <a:latin typeface="Book Antiqua" panose="02040602050305030304" pitchFamily="18" charset="0"/>
            </a:endParaRPr>
          </a:p>
          <a:p>
            <a:pPr marL="1120140" lvl="2" indent="-571500">
              <a:buFont typeface="+mj-lt"/>
              <a:buAutoNum type="romanLcPeriod"/>
              <a:defRPr/>
            </a:pPr>
            <a:r>
              <a:rPr lang="en-US" sz="2800" dirty="0">
                <a:solidFill>
                  <a:schemeClr val="bg2">
                    <a:lumMod val="10000"/>
                  </a:schemeClr>
                </a:solidFill>
                <a:latin typeface="Book Antiqua" panose="02040602050305030304" pitchFamily="18" charset="0"/>
                <a:hlinkClick r:id="rId8" action="ppaction://hlinksldjump">
                  <a:extLst>
                    <a:ext uri="{A12FA001-AC4F-418D-AE19-62706E023703}">
                      <ahyp:hlinkClr xmlns:ahyp="http://schemas.microsoft.com/office/drawing/2018/hyperlinkcolor" val="tx"/>
                    </a:ext>
                  </a:extLst>
                </a:hlinkClick>
              </a:rPr>
              <a:t>PC104 Standard Layout</a:t>
            </a:r>
            <a:endParaRPr lang="en-US" sz="2800" dirty="0">
              <a:solidFill>
                <a:schemeClr val="bg2">
                  <a:lumMod val="10000"/>
                </a:schemeClr>
              </a:solidFill>
              <a:latin typeface="Book Antiqua" panose="02040602050305030304" pitchFamily="18" charset="0"/>
            </a:endParaRPr>
          </a:p>
          <a:p>
            <a:pPr marL="1120140" lvl="2" indent="-571500">
              <a:buFont typeface="+mj-lt"/>
              <a:buAutoNum type="romanLcPeriod"/>
              <a:defRPr/>
            </a:pPr>
            <a:r>
              <a:rPr lang="en-US" sz="2800" dirty="0">
                <a:solidFill>
                  <a:schemeClr val="bg2">
                    <a:lumMod val="10000"/>
                  </a:schemeClr>
                </a:solidFill>
                <a:latin typeface="Book Antiqua" panose="02040602050305030304" pitchFamily="18" charset="0"/>
                <a:hlinkClick r:id="rId9" action="ppaction://hlinksldjump">
                  <a:extLst>
                    <a:ext uri="{A12FA001-AC4F-418D-AE19-62706E023703}">
                      <ahyp:hlinkClr xmlns:ahyp="http://schemas.microsoft.com/office/drawing/2018/hyperlinkcolor" val="tx"/>
                    </a:ext>
                  </a:extLst>
                </a:hlinkClick>
              </a:rPr>
              <a:t>CLTU packet format</a:t>
            </a:r>
            <a:endParaRPr lang="en-US" sz="28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10" action="ppaction://hlinksldjump">
                  <a:extLst>
                    <a:ext uri="{A12FA001-AC4F-418D-AE19-62706E023703}">
                      <ahyp:hlinkClr xmlns:ahyp="http://schemas.microsoft.com/office/drawing/2018/hyperlinkcolor" val="tx"/>
                    </a:ext>
                  </a:extLst>
                </a:hlinkClick>
              </a:rPr>
              <a:t>Results</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11" action="ppaction://hlinksldjump">
                  <a:extLst>
                    <a:ext uri="{A12FA001-AC4F-418D-AE19-62706E023703}">
                      <ahyp:hlinkClr xmlns:ahyp="http://schemas.microsoft.com/office/drawing/2018/hyperlinkcolor" val="tx"/>
                    </a:ext>
                  </a:extLst>
                </a:hlinkClick>
              </a:rPr>
              <a:t>Deliverables</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12" action="ppaction://hlinksldjump">
                  <a:extLst>
                    <a:ext uri="{A12FA001-AC4F-418D-AE19-62706E023703}">
                      <ahyp:hlinkClr xmlns:ahyp="http://schemas.microsoft.com/office/drawing/2018/hyperlinkcolor" val="tx"/>
                    </a:ext>
                  </a:extLst>
                </a:hlinkClick>
              </a:rPr>
              <a:t>Appendix: Bill of Materials</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latin typeface="Book Antiqua" panose="02040602050305030304" pitchFamily="18" charset="0"/>
                <a:hlinkClick r:id="rId13" action="ppaction://hlinksldjump">
                  <a:extLst>
                    <a:ext uri="{A12FA001-AC4F-418D-AE19-62706E023703}">
                      <ahyp:hlinkClr xmlns:ahyp="http://schemas.microsoft.com/office/drawing/2018/hyperlinkcolor" val="tx"/>
                    </a:ext>
                  </a:extLst>
                </a:hlinkClick>
              </a:rPr>
              <a:t>Conclusion</a:t>
            </a:r>
            <a:endParaRPr lang="en-US" sz="3200" dirty="0">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13" action="ppaction://hlinksldjump">
                  <a:extLst>
                    <a:ext uri="{A12FA001-AC4F-418D-AE19-62706E023703}">
                      <ahyp:hlinkClr xmlns:ahyp="http://schemas.microsoft.com/office/drawing/2018/hyperlinkcolor" val="tx"/>
                    </a:ext>
                  </a:extLst>
                </a:hlinkClick>
              </a:rPr>
              <a:t>Project timeline Gantt Chart </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r>
              <a:rPr lang="en-US" sz="3200" dirty="0">
                <a:solidFill>
                  <a:schemeClr val="bg2">
                    <a:lumMod val="10000"/>
                  </a:schemeClr>
                </a:solidFill>
                <a:latin typeface="Book Antiqua" panose="02040602050305030304" pitchFamily="18" charset="0"/>
                <a:hlinkClick r:id="rId14" action="ppaction://hlinksldjump">
                  <a:extLst>
                    <a:ext uri="{A12FA001-AC4F-418D-AE19-62706E023703}">
                      <ahyp:hlinkClr xmlns:ahyp="http://schemas.microsoft.com/office/drawing/2018/hyperlinkcolor" val="tx"/>
                    </a:ext>
                  </a:extLst>
                </a:hlinkClick>
              </a:rPr>
              <a:t>References</a:t>
            </a:r>
            <a:endParaRPr lang="en-US" sz="3200" dirty="0">
              <a:solidFill>
                <a:schemeClr val="bg2">
                  <a:lumMod val="10000"/>
                </a:schemeClr>
              </a:solidFill>
              <a:latin typeface="Book Antiqua" panose="02040602050305030304" pitchFamily="18" charset="0"/>
            </a:endParaRPr>
          </a:p>
          <a:p>
            <a:pPr marL="514350" indent="-514350">
              <a:buFont typeface="+mj-lt"/>
              <a:buAutoNum type="arabicPeriod"/>
              <a:defRPr/>
            </a:pPr>
            <a:endParaRPr lang="en-US" sz="3200" dirty="0">
              <a:solidFill>
                <a:schemeClr val="bg2">
                  <a:lumMod val="10000"/>
                </a:schemeClr>
              </a:solidFill>
              <a:latin typeface="Book Antiqua" panose="02040602050305030304" pitchFamily="18" charset="0"/>
            </a:endParaRPr>
          </a:p>
        </p:txBody>
      </p:sp>
      <p:sp>
        <p:nvSpPr>
          <p:cNvPr id="5" name="Slide Number Placeholder 4"/>
          <p:cNvSpPr>
            <a:spLocks noGrp="1"/>
          </p:cNvSpPr>
          <p:nvPr>
            <p:ph type="sldNum" sz="quarter" idx="12"/>
          </p:nvPr>
        </p:nvSpPr>
        <p:spPr/>
        <p:txBody>
          <a:bodyPr/>
          <a:lstStyle/>
          <a:p>
            <a:pPr>
              <a:defRPr/>
            </a:pPr>
            <a:fld id="{B1EB5CFF-BB6E-4C4F-8E02-F3D9C11B448D}" type="slidenum">
              <a:rPr lang="en-US" smtClean="0"/>
              <a:pPr>
                <a:defRPr/>
              </a:pPr>
              <a:t>3</a:t>
            </a:fld>
            <a:endParaRPr lang="en-US"/>
          </a:p>
        </p:txBody>
      </p:sp>
      <p:pic>
        <p:nvPicPr>
          <p:cNvPr id="4100" name="Picture 3" descr="pes logo.png"/>
          <p:cNvPicPr>
            <a:picLocks noChangeAspect="1"/>
          </p:cNvPicPr>
          <p:nvPr/>
        </p:nvPicPr>
        <p:blipFill>
          <a:blip r:embed="rId15">
            <a:lum bright="20000"/>
          </a:blip>
          <a:srcRect/>
          <a:stretch>
            <a:fillRect/>
          </a:stretch>
        </p:blipFill>
        <p:spPr bwMode="auto">
          <a:xfrm>
            <a:off x="0" y="21432"/>
            <a:ext cx="1143000" cy="1143000"/>
          </a:xfrm>
          <a:prstGeom prst="rect">
            <a:avLst/>
          </a:prstGeom>
          <a:noFill/>
          <a:ln w="9525">
            <a:noFill/>
            <a:miter lim="800000"/>
            <a:headEnd/>
            <a:tailEnd/>
          </a:ln>
        </p:spPr>
      </p:pic>
      <p:pic>
        <p:nvPicPr>
          <p:cNvPr id="4101" name="Picture 5" descr="C:\Users\rajsekar\Pictures\ECE LOGO.jpg"/>
          <p:cNvPicPr>
            <a:picLocks noChangeAspect="1" noChangeArrowheads="1"/>
          </p:cNvPicPr>
          <p:nvPr/>
        </p:nvPicPr>
        <p:blipFill>
          <a:blip r:embed="rId16"/>
          <a:srcRect/>
          <a:stretch>
            <a:fillRect/>
          </a:stretch>
        </p:blipFill>
        <p:spPr bwMode="auto">
          <a:xfrm>
            <a:off x="11142306" y="-13558"/>
            <a:ext cx="1066800" cy="106680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0EFB-86F4-41DE-9019-570B74614A8E}"/>
              </a:ext>
            </a:extLst>
          </p:cNvPr>
          <p:cNvSpPr>
            <a:spLocks noGrp="1"/>
          </p:cNvSpPr>
          <p:nvPr>
            <p:ph type="title"/>
          </p:nvPr>
        </p:nvSpPr>
        <p:spPr>
          <a:xfrm>
            <a:off x="1066800" y="42791"/>
            <a:ext cx="10058400" cy="1609344"/>
          </a:xfrm>
        </p:spPr>
        <p:txBody>
          <a:bodyPr>
            <a:normAutofit/>
          </a:bodyPr>
          <a:lstStyle/>
          <a:p>
            <a:pPr algn="ctr"/>
            <a:r>
              <a:rPr lang="en-IN" u="sng" dirty="0"/>
              <a:t>references</a:t>
            </a:r>
          </a:p>
        </p:txBody>
      </p:sp>
      <p:sp>
        <p:nvSpPr>
          <p:cNvPr id="3" name="Content Placeholder 2">
            <a:extLst>
              <a:ext uri="{FF2B5EF4-FFF2-40B4-BE49-F238E27FC236}">
                <a16:creationId xmlns:a16="http://schemas.microsoft.com/office/drawing/2014/main" id="{D9D4DC3F-8035-43D5-BD34-2E2C63E67816}"/>
              </a:ext>
            </a:extLst>
          </p:cNvPr>
          <p:cNvSpPr>
            <a:spLocks noGrp="1"/>
          </p:cNvSpPr>
          <p:nvPr>
            <p:ph idx="1"/>
          </p:nvPr>
        </p:nvSpPr>
        <p:spPr>
          <a:xfrm>
            <a:off x="1066800" y="1418253"/>
            <a:ext cx="10058400" cy="5439747"/>
          </a:xfrm>
        </p:spPr>
        <p:txBody>
          <a:bodyPr>
            <a:normAutofit fontScale="77500" lnSpcReduction="20000"/>
          </a:bodyPr>
          <a:lstStyle/>
          <a:p>
            <a:r>
              <a:rPr lang="en-IN" sz="2300" dirty="0"/>
              <a:t>[1] </a:t>
            </a:r>
            <a:r>
              <a:rPr lang="en-IN" sz="2300" i="0" dirty="0">
                <a:effectLst/>
              </a:rPr>
              <a:t>A. A. </a:t>
            </a:r>
            <a:r>
              <a:rPr lang="en-IN" sz="2300" i="0" dirty="0" err="1">
                <a:effectLst/>
              </a:rPr>
              <a:t>Doroshkin</a:t>
            </a:r>
            <a:r>
              <a:rPr lang="en-IN" sz="2300" i="0" dirty="0">
                <a:effectLst/>
              </a:rPr>
              <a:t>, A. M. </a:t>
            </a:r>
            <a:r>
              <a:rPr lang="en-IN" sz="2300" i="0" dirty="0" err="1">
                <a:effectLst/>
              </a:rPr>
              <a:t>Zadorozhny</a:t>
            </a:r>
            <a:r>
              <a:rPr lang="en-IN" sz="2300" i="0" dirty="0">
                <a:effectLst/>
              </a:rPr>
              <a:t>, O. N. </a:t>
            </a:r>
            <a:r>
              <a:rPr lang="en-IN" sz="2300" i="0" dirty="0" err="1">
                <a:effectLst/>
              </a:rPr>
              <a:t>Kus</a:t>
            </a:r>
            <a:r>
              <a:rPr lang="en-IN" sz="2300" i="0" dirty="0">
                <a:effectLst/>
              </a:rPr>
              <a:t>, V. Y. </a:t>
            </a:r>
            <a:r>
              <a:rPr lang="en-IN" sz="2300" i="0" dirty="0" err="1">
                <a:effectLst/>
              </a:rPr>
              <a:t>Prokopyev</a:t>
            </a:r>
            <a:r>
              <a:rPr lang="en-IN" sz="2300" i="0" dirty="0">
                <a:effectLst/>
              </a:rPr>
              <a:t> and Y. M. </a:t>
            </a:r>
            <a:r>
              <a:rPr lang="en-IN" sz="2300" i="0" dirty="0" err="1">
                <a:effectLst/>
              </a:rPr>
              <a:t>Prokopyev</a:t>
            </a:r>
            <a:r>
              <a:rPr lang="en-IN" sz="2300" i="0" dirty="0">
                <a:effectLst/>
              </a:rPr>
              <a:t>, "</a:t>
            </a:r>
            <a:r>
              <a:rPr lang="en-IN" sz="2300" i="0" u="sng" dirty="0">
                <a:effectLst/>
              </a:rPr>
              <a:t>Experimental Study of LoRa Modulation Immunity to Doppler Effect in CubeSat Radio Communications,</a:t>
            </a:r>
            <a:r>
              <a:rPr lang="en-IN" sz="2300" i="0" dirty="0">
                <a:effectLst/>
              </a:rPr>
              <a:t>" in </a:t>
            </a:r>
            <a:r>
              <a:rPr lang="en-IN" sz="2300" i="1" dirty="0">
                <a:effectLst/>
              </a:rPr>
              <a:t>IEEE Access</a:t>
            </a:r>
            <a:r>
              <a:rPr lang="en-IN" sz="2300" i="0" dirty="0">
                <a:effectLst/>
              </a:rPr>
              <a:t>, vol. 7, pp. 75721-75731, 2019</a:t>
            </a:r>
            <a:endParaRPr lang="en-IN" sz="2300" dirty="0">
              <a:effectLst/>
              <a:ea typeface="Calibri" panose="020F0502020204030204" pitchFamily="34" charset="0"/>
              <a:cs typeface="Times New Roman" panose="02020603050405020304" pitchFamily="18" charset="0"/>
            </a:endParaRPr>
          </a:p>
          <a:p>
            <a:r>
              <a:rPr lang="en-IN" sz="2300" dirty="0">
                <a:effectLst/>
                <a:ea typeface="Calibri" panose="020F0502020204030204" pitchFamily="34" charset="0"/>
                <a:cs typeface="Times New Roman" panose="02020603050405020304" pitchFamily="18" charset="0"/>
              </a:rPr>
              <a:t>[2]  </a:t>
            </a:r>
            <a:r>
              <a:rPr lang="en-IN" sz="2300" dirty="0" err="1">
                <a:effectLst/>
                <a:ea typeface="Calibri" panose="020F0502020204030204" pitchFamily="34" charset="0"/>
                <a:cs typeface="Times New Roman" panose="02020603050405020304" pitchFamily="18" charset="0"/>
              </a:rPr>
              <a:t>Gui</a:t>
            </a:r>
            <a:r>
              <a:rPr lang="en-IN" sz="2300" dirty="0">
                <a:effectLst/>
                <a:ea typeface="Calibri" panose="020F0502020204030204" pitchFamily="34" charset="0"/>
                <a:cs typeface="Times New Roman" panose="02020603050405020304" pitchFamily="18" charset="0"/>
              </a:rPr>
              <a:t> F, Yin Y, Lu A .“ </a:t>
            </a:r>
            <a:r>
              <a:rPr lang="en-IN" sz="2300" u="sng" dirty="0">
                <a:effectLst/>
                <a:ea typeface="Calibri" panose="020F0502020204030204" pitchFamily="34" charset="0"/>
                <a:cs typeface="Times New Roman" panose="02020603050405020304" pitchFamily="18" charset="0"/>
              </a:rPr>
              <a:t>Research on Ship Wireless Communication Technology Based on LoRa</a:t>
            </a:r>
            <a:r>
              <a:rPr lang="en-IN" sz="2300" dirty="0">
                <a:effectLst/>
                <a:ea typeface="Calibri" panose="020F0502020204030204" pitchFamily="34" charset="0"/>
                <a:cs typeface="Times New Roman" panose="02020603050405020304" pitchFamily="18" charset="0"/>
              </a:rPr>
              <a:t>”. In 2018 2nd IEEE Advanced Information Management, Communicates, Electronic and Automation Control Conference (IMCEC) 2018 May 25 (pp. 976-979). IEEE.</a:t>
            </a:r>
          </a:p>
          <a:p>
            <a:r>
              <a:rPr lang="en-IN" sz="2300" dirty="0"/>
              <a:t>[3] </a:t>
            </a:r>
            <a:r>
              <a:rPr lang="en-IN" sz="2300" b="0" i="0" dirty="0">
                <a:effectLst/>
              </a:rPr>
              <a:t>R. </a:t>
            </a:r>
            <a:r>
              <a:rPr lang="en-IN" sz="2300" b="0" i="0" dirty="0" err="1">
                <a:effectLst/>
              </a:rPr>
              <a:t>Trüb</a:t>
            </a:r>
            <a:r>
              <a:rPr lang="en-IN" sz="2300" b="0" i="0" dirty="0">
                <a:effectLst/>
              </a:rPr>
              <a:t>, R. Da </a:t>
            </a:r>
            <a:r>
              <a:rPr lang="en-IN" sz="2300" b="0" i="0" dirty="0" err="1">
                <a:effectLst/>
              </a:rPr>
              <a:t>Forno</a:t>
            </a:r>
            <a:r>
              <a:rPr lang="en-IN" sz="2300" b="0" i="0" dirty="0">
                <a:effectLst/>
              </a:rPr>
              <a:t>, T. </a:t>
            </a:r>
            <a:r>
              <a:rPr lang="en-IN" sz="2300" b="0" i="0" dirty="0" err="1">
                <a:effectLst/>
              </a:rPr>
              <a:t>Gsell</a:t>
            </a:r>
            <a:r>
              <a:rPr lang="en-IN" sz="2300" b="0" i="0" dirty="0">
                <a:effectLst/>
              </a:rPr>
              <a:t>, J. </a:t>
            </a:r>
            <a:r>
              <a:rPr lang="en-IN" sz="2300" b="0" i="0" dirty="0" err="1">
                <a:effectLst/>
              </a:rPr>
              <a:t>Beutel</a:t>
            </a:r>
            <a:r>
              <a:rPr lang="en-IN" sz="2300" b="0" i="0" dirty="0">
                <a:effectLst/>
              </a:rPr>
              <a:t> and L. Thiele, "</a:t>
            </a:r>
            <a:r>
              <a:rPr lang="en-IN" sz="2300" i="0" u="sng" dirty="0">
                <a:effectLst/>
              </a:rPr>
              <a:t>Demo Abstract: A Testbed for Long-Range LoRa Communication</a:t>
            </a:r>
            <a:r>
              <a:rPr lang="en-IN" sz="2300" b="1" i="0" u="sng" dirty="0">
                <a:effectLst/>
              </a:rPr>
              <a:t>,</a:t>
            </a:r>
            <a:r>
              <a:rPr lang="en-IN" sz="2300" b="0" i="0" dirty="0">
                <a:effectLst/>
              </a:rPr>
              <a:t>" </a:t>
            </a:r>
            <a:r>
              <a:rPr lang="en-IN" sz="2300" b="0" i="1" dirty="0">
                <a:effectLst/>
              </a:rPr>
              <a:t>2019 18th ACM/IEEE International Conference on Information Processing in Sensor Networks (IPSN)</a:t>
            </a:r>
            <a:r>
              <a:rPr lang="en-IN" sz="2300" b="0" i="0" dirty="0">
                <a:effectLst/>
              </a:rPr>
              <a:t>, 2019, pp. 342</a:t>
            </a:r>
            <a:r>
              <a:rPr lang="en-IN" sz="2300" b="0" i="0" dirty="0">
                <a:effectLst/>
                <a:latin typeface="Bookman Old Style" panose="02050604050505020204" pitchFamily="18" charset="0"/>
              </a:rPr>
              <a:t>-343.</a:t>
            </a:r>
            <a:endParaRPr lang="en-IN" sz="2300" dirty="0"/>
          </a:p>
          <a:p>
            <a:r>
              <a:rPr lang="en-IN" sz="2300" dirty="0"/>
              <a:t>[4] </a:t>
            </a:r>
            <a:r>
              <a:rPr lang="en-US" sz="2300" dirty="0"/>
              <a:t>https://www.semtech.com/products/wireless-rf/lora-core/sx1278#download-resources   -  SX1278 Datasheet</a:t>
            </a:r>
          </a:p>
          <a:p>
            <a:r>
              <a:rPr lang="en-IN" sz="2300" dirty="0">
                <a:effectLst/>
                <a:ea typeface="Calibri" panose="020F0502020204030204" pitchFamily="34" charset="0"/>
                <a:cs typeface="Times New Roman" panose="02020603050405020304" pitchFamily="18" charset="0"/>
              </a:rPr>
              <a:t>[5] </a:t>
            </a:r>
            <a:r>
              <a:rPr lang="en-US" sz="2300" dirty="0"/>
              <a:t>https://www.qorvo.com/products/d/da000807 - RFFM6406 Datasheet</a:t>
            </a:r>
            <a:endParaRPr lang="en-IN" sz="2300" dirty="0">
              <a:effectLst/>
              <a:ea typeface="Calibri" panose="020F0502020204030204" pitchFamily="34" charset="0"/>
              <a:cs typeface="Times New Roman" panose="02020603050405020304" pitchFamily="18" charset="0"/>
            </a:endParaRPr>
          </a:p>
          <a:p>
            <a:r>
              <a:rPr lang="en-IN" sz="2300" dirty="0"/>
              <a:t>[6] https://www.analog.com/media/en/technical-documentation/data-sheets/1086ffs.pdf - LT1086 Datasheet</a:t>
            </a:r>
            <a:endParaRPr lang="en-IN" sz="2300" dirty="0">
              <a:effectLst/>
              <a:ea typeface="Calibri" panose="020F0502020204030204" pitchFamily="34" charset="0"/>
              <a:cs typeface="Times New Roman" panose="02020603050405020304" pitchFamily="18" charset="0"/>
            </a:endParaRPr>
          </a:p>
          <a:p>
            <a:r>
              <a:rPr lang="en-IN" sz="2300" dirty="0">
                <a:effectLst/>
                <a:ea typeface="Calibri" panose="020F0502020204030204" pitchFamily="34" charset="0"/>
                <a:cs typeface="Times New Roman" panose="02020603050405020304" pitchFamily="18" charset="0"/>
              </a:rPr>
              <a:t>[7] OPENLST https://www.planet.com/pulse/planet-openlst-radio-solution-for-cubesats/ </a:t>
            </a:r>
          </a:p>
          <a:p>
            <a:r>
              <a:rPr lang="en-IN" sz="2300" dirty="0">
                <a:ea typeface="Calibri" panose="020F0502020204030204" pitchFamily="34" charset="0"/>
                <a:cs typeface="Times New Roman" panose="02020603050405020304" pitchFamily="18" charset="0"/>
              </a:rPr>
              <a:t>[8]</a:t>
            </a:r>
            <a:r>
              <a:rPr lang="en-IN" sz="2300" dirty="0">
                <a:effectLst/>
                <a:ea typeface="Calibri" panose="020F0502020204030204" pitchFamily="34" charset="0"/>
                <a:cs typeface="Times New Roman" panose="02020603050405020304" pitchFamily="18" charset="0"/>
              </a:rPr>
              <a:t> https://www.ti.com/lit/gpn/lm1117 - LM1117 Datasheet</a:t>
            </a:r>
          </a:p>
          <a:p>
            <a:r>
              <a:rPr lang="en-IN" sz="2300" dirty="0">
                <a:ea typeface="Calibri" panose="020F0502020204030204" pitchFamily="34" charset="0"/>
                <a:cs typeface="Times New Roman" panose="02020603050405020304" pitchFamily="18" charset="0"/>
              </a:rPr>
              <a:t>[9] https://www.nxp.com/docs/en/data-sheet/74HC4050.pdf - 74HC4050 Datasheet</a:t>
            </a:r>
          </a:p>
          <a:p>
            <a:r>
              <a:rPr lang="en-IN" sz="2300" dirty="0">
                <a:ea typeface="Calibri" panose="020F0502020204030204" pitchFamily="34" charset="0"/>
                <a:cs typeface="Times New Roman" panose="02020603050405020304" pitchFamily="18" charset="0"/>
              </a:rPr>
              <a:t>[10] https://sawtron.com/portfolio/rf-139-999mhz/- SAW filter datasheet</a:t>
            </a:r>
          </a:p>
          <a:p>
            <a:r>
              <a:rPr lang="en-IN" sz="2300" dirty="0">
                <a:ea typeface="Calibri" panose="020F0502020204030204" pitchFamily="34" charset="0"/>
                <a:cs typeface="Times New Roman" panose="02020603050405020304" pitchFamily="18" charset="0"/>
              </a:rPr>
              <a:t>[11] https://www.youtube.com/watch?v=0fteCxn5XXA</a:t>
            </a:r>
          </a:p>
          <a:p>
            <a:endParaRPr lang="en-IN" sz="2000" dirty="0">
              <a:ea typeface="Calibri" panose="020F0502020204030204" pitchFamily="34" charset="0"/>
              <a:cs typeface="Times New Roman" panose="02020603050405020304" pitchFamily="18" charset="0"/>
            </a:endParaRPr>
          </a:p>
          <a:p>
            <a:pPr marL="0" indent="0">
              <a:buNone/>
            </a:pPr>
            <a:endParaRPr lang="en-IN" sz="2000" dirty="0">
              <a:ea typeface="Calibri" panose="020F0502020204030204" pitchFamily="34" charset="0"/>
              <a:cs typeface="Times New Roman" panose="02020603050405020304" pitchFamily="18" charset="0"/>
            </a:endParaRPr>
          </a:p>
          <a:p>
            <a:endParaRPr lang="en-IN" sz="2000" dirty="0">
              <a:latin typeface="Bookman Old Style" panose="02050604050505020204" pitchFamily="18" charset="0"/>
              <a:ea typeface="Calibri" panose="020F0502020204030204" pitchFamily="34" charset="0"/>
              <a:cs typeface="Times New Roman" panose="02020603050405020304" pitchFamily="18" charset="0"/>
            </a:endParaRPr>
          </a:p>
          <a:p>
            <a:endParaRPr lang="en-IN" sz="2000" dirty="0">
              <a:effectLst/>
              <a:latin typeface="Bookman Old Style" panose="02050604050505020204" pitchFamily="18" charset="0"/>
              <a:ea typeface="Calibri" panose="020F0502020204030204" pitchFamily="34"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8BFFD1D0-429A-4B78-B3FF-843EA6AA55B8}"/>
              </a:ext>
            </a:extLst>
          </p:cNvPr>
          <p:cNvSpPr>
            <a:spLocks noGrp="1"/>
          </p:cNvSpPr>
          <p:nvPr>
            <p:ph type="sldNum" sz="quarter" idx="12"/>
          </p:nvPr>
        </p:nvSpPr>
        <p:spPr/>
        <p:txBody>
          <a:bodyPr>
            <a:normAutofit/>
          </a:bodyPr>
          <a:lstStyle/>
          <a:p>
            <a:pPr>
              <a:spcAft>
                <a:spcPts val="600"/>
              </a:spcAft>
            </a:pPr>
            <a:fld id="{1971FE20-217D-4EB9-9416-989EABBA6ECD}" type="slidenum">
              <a:rPr lang="en-IN" smtClean="0"/>
              <a:pPr>
                <a:spcAft>
                  <a:spcPts val="600"/>
                </a:spcAft>
              </a:pPr>
              <a:t>30</a:t>
            </a:fld>
            <a:endParaRPr lang="en-IN"/>
          </a:p>
        </p:txBody>
      </p:sp>
      <p:pic>
        <p:nvPicPr>
          <p:cNvPr id="6" name="Picture 3" descr="pes logo.png">
            <a:extLst>
              <a:ext uri="{FF2B5EF4-FFF2-40B4-BE49-F238E27FC236}">
                <a16:creationId xmlns:a16="http://schemas.microsoft.com/office/drawing/2014/main" id="{27C4D6FD-53A8-40CE-84B6-D711763FF8A6}"/>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7" name="Picture 5" descr="C:\Users\rajsekar\Pictures\ECE LOGO.jpg">
            <a:extLst>
              <a:ext uri="{FF2B5EF4-FFF2-40B4-BE49-F238E27FC236}">
                <a16:creationId xmlns:a16="http://schemas.microsoft.com/office/drawing/2014/main" id="{4A72EDC6-266A-4630-B89A-CC5394ECC4AF}"/>
              </a:ext>
            </a:extLst>
          </p:cNvPr>
          <p:cNvPicPr>
            <a:picLocks noChangeAspect="1" noChangeArrowheads="1"/>
          </p:cNvPicPr>
          <p:nvPr/>
        </p:nvPicPr>
        <p:blipFill>
          <a:blip r:embed="rId3"/>
          <a:srcRect/>
          <a:stretch>
            <a:fillRect/>
          </a:stretch>
        </p:blipFill>
        <p:spPr bwMode="auto">
          <a:xfrm>
            <a:off x="11176986" y="0"/>
            <a:ext cx="1015014" cy="1015014"/>
          </a:xfrm>
          <a:prstGeom prst="rect">
            <a:avLst/>
          </a:prstGeom>
          <a:noFill/>
          <a:ln w="9525">
            <a:noFill/>
            <a:miter lim="800000"/>
            <a:headEnd/>
            <a:tailEnd/>
          </a:ln>
        </p:spPr>
      </p:pic>
    </p:spTree>
    <p:extLst>
      <p:ext uri="{BB962C8B-B14F-4D97-AF65-F5344CB8AC3E}">
        <p14:creationId xmlns:p14="http://schemas.microsoft.com/office/powerpoint/2010/main" val="2780501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C551-29FA-46D2-9E6A-9B5C34DCD1F6}"/>
              </a:ext>
            </a:extLst>
          </p:cNvPr>
          <p:cNvSpPr>
            <a:spLocks noGrp="1"/>
          </p:cNvSpPr>
          <p:nvPr>
            <p:ph type="title"/>
          </p:nvPr>
        </p:nvSpPr>
        <p:spPr>
          <a:xfrm>
            <a:off x="945561" y="119227"/>
            <a:ext cx="10058400" cy="1389977"/>
          </a:xfrm>
        </p:spPr>
        <p:txBody>
          <a:bodyPr>
            <a:normAutofit/>
          </a:bodyPr>
          <a:lstStyle/>
          <a:p>
            <a:pPr algn="ctr"/>
            <a:r>
              <a:rPr lang="en-IN" sz="4800" u="sng" dirty="0"/>
              <a:t>Submissions-W11</a:t>
            </a:r>
          </a:p>
        </p:txBody>
      </p:sp>
      <p:sp>
        <p:nvSpPr>
          <p:cNvPr id="3" name="Content Placeholder 2">
            <a:extLst>
              <a:ext uri="{FF2B5EF4-FFF2-40B4-BE49-F238E27FC236}">
                <a16:creationId xmlns:a16="http://schemas.microsoft.com/office/drawing/2014/main" id="{4785F7EC-A40B-4491-89CE-8B3E15975081}"/>
              </a:ext>
            </a:extLst>
          </p:cNvPr>
          <p:cNvSpPr>
            <a:spLocks noGrp="1"/>
          </p:cNvSpPr>
          <p:nvPr>
            <p:ph idx="1"/>
          </p:nvPr>
        </p:nvSpPr>
        <p:spPr/>
        <p:txBody>
          <a:bodyPr>
            <a:normAutofit/>
          </a:bodyPr>
          <a:lstStyle/>
          <a:p>
            <a:pPr>
              <a:buFont typeface="Wingdings" panose="05000000000000000000" pitchFamily="2" charset="2"/>
              <a:buChar char="q"/>
            </a:pPr>
            <a:r>
              <a:rPr lang="en-IN" sz="2800" dirty="0"/>
              <a:t>  PROJECT REPORT –Completed</a:t>
            </a:r>
          </a:p>
          <a:p>
            <a:pPr>
              <a:buFont typeface="Wingdings" panose="05000000000000000000" pitchFamily="2" charset="2"/>
              <a:buChar char="q"/>
            </a:pPr>
            <a:r>
              <a:rPr lang="en-IN" sz="2800" dirty="0"/>
              <a:t>  PROJECT POSTER – Completed</a:t>
            </a:r>
          </a:p>
          <a:p>
            <a:pPr>
              <a:buFont typeface="Wingdings" panose="05000000000000000000" pitchFamily="2" charset="2"/>
              <a:buChar char="q"/>
            </a:pPr>
            <a:r>
              <a:rPr lang="en-IN" sz="2800" dirty="0"/>
              <a:t>  PROJECT VIDEO – Completed</a:t>
            </a:r>
          </a:p>
          <a:p>
            <a:pPr>
              <a:buFont typeface="Wingdings" panose="05000000000000000000" pitchFamily="2" charset="2"/>
              <a:buChar char="q"/>
            </a:pPr>
            <a:r>
              <a:rPr lang="en-IN" sz="2800" dirty="0"/>
              <a:t>  INDIVIDUAL CONTRIBUTION –Completed </a:t>
            </a:r>
          </a:p>
          <a:p>
            <a:pPr>
              <a:buFont typeface="Wingdings" panose="05000000000000000000" pitchFamily="2" charset="2"/>
              <a:buChar char="q"/>
            </a:pPr>
            <a:r>
              <a:rPr lang="en-IN" sz="2800" dirty="0"/>
              <a:t>  PROJECT DIARY -  Completed</a:t>
            </a:r>
          </a:p>
        </p:txBody>
      </p:sp>
      <p:sp>
        <p:nvSpPr>
          <p:cNvPr id="4" name="Slide Number Placeholder 3">
            <a:extLst>
              <a:ext uri="{FF2B5EF4-FFF2-40B4-BE49-F238E27FC236}">
                <a16:creationId xmlns:a16="http://schemas.microsoft.com/office/drawing/2014/main" id="{B11713D7-8F22-4992-99AE-1047821BFC2E}"/>
              </a:ext>
            </a:extLst>
          </p:cNvPr>
          <p:cNvSpPr>
            <a:spLocks noGrp="1"/>
          </p:cNvSpPr>
          <p:nvPr>
            <p:ph type="sldNum" sz="quarter" idx="12"/>
          </p:nvPr>
        </p:nvSpPr>
        <p:spPr/>
        <p:txBody>
          <a:bodyPr/>
          <a:lstStyle/>
          <a:p>
            <a:fld id="{1971FE20-217D-4EB9-9416-989EABBA6ECD}" type="slidenum">
              <a:rPr lang="en-IN" smtClean="0"/>
              <a:t>31</a:t>
            </a:fld>
            <a:endParaRPr lang="en-IN"/>
          </a:p>
        </p:txBody>
      </p:sp>
      <p:pic>
        <p:nvPicPr>
          <p:cNvPr id="5" name="Picture 3" descr="pes logo.png">
            <a:extLst>
              <a:ext uri="{FF2B5EF4-FFF2-40B4-BE49-F238E27FC236}">
                <a16:creationId xmlns:a16="http://schemas.microsoft.com/office/drawing/2014/main" id="{55742C4A-42DD-4082-8F48-5CBBB111E6FB}"/>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89238E37-7BB9-41DF-A706-EF921CB3DC09}"/>
              </a:ext>
            </a:extLst>
          </p:cNvPr>
          <p:cNvPicPr>
            <a:picLocks noChangeAspect="1" noChangeArrowheads="1"/>
          </p:cNvPicPr>
          <p:nvPr/>
        </p:nvPicPr>
        <p:blipFill>
          <a:blip r:embed="rId3"/>
          <a:srcRect/>
          <a:stretch>
            <a:fillRect/>
          </a:stretch>
        </p:blipFill>
        <p:spPr bwMode="auto">
          <a:xfrm>
            <a:off x="11097768" y="0"/>
            <a:ext cx="1066800" cy="1066800"/>
          </a:xfrm>
          <a:prstGeom prst="rect">
            <a:avLst/>
          </a:prstGeom>
          <a:noFill/>
          <a:ln w="9525">
            <a:noFill/>
            <a:miter lim="800000"/>
            <a:headEnd/>
            <a:tailEnd/>
          </a:ln>
        </p:spPr>
      </p:pic>
    </p:spTree>
    <p:extLst>
      <p:ext uri="{BB962C8B-B14F-4D97-AF65-F5344CB8AC3E}">
        <p14:creationId xmlns:p14="http://schemas.microsoft.com/office/powerpoint/2010/main" val="2251915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EAE5-E334-4BF8-824D-61C136420012}"/>
              </a:ext>
            </a:extLst>
          </p:cNvPr>
          <p:cNvSpPr>
            <a:spLocks noGrp="1"/>
          </p:cNvSpPr>
          <p:nvPr>
            <p:ph type="title"/>
          </p:nvPr>
        </p:nvSpPr>
        <p:spPr>
          <a:xfrm>
            <a:off x="1039368" y="0"/>
            <a:ext cx="10058400" cy="739761"/>
          </a:xfrm>
        </p:spPr>
        <p:txBody>
          <a:bodyPr>
            <a:normAutofit fontScale="90000"/>
          </a:bodyPr>
          <a:lstStyle/>
          <a:p>
            <a:r>
              <a:rPr lang="en-IN" dirty="0"/>
              <a:t>	       </a:t>
            </a:r>
            <a:r>
              <a:rPr lang="en-IN" sz="4800" u="sng" dirty="0"/>
              <a:t>Individual contribution</a:t>
            </a:r>
          </a:p>
        </p:txBody>
      </p:sp>
      <p:sp>
        <p:nvSpPr>
          <p:cNvPr id="4" name="Slide Number Placeholder 3">
            <a:extLst>
              <a:ext uri="{FF2B5EF4-FFF2-40B4-BE49-F238E27FC236}">
                <a16:creationId xmlns:a16="http://schemas.microsoft.com/office/drawing/2014/main" id="{3E64351C-96F7-4F34-B57B-F2EEDD5360B1}"/>
              </a:ext>
            </a:extLst>
          </p:cNvPr>
          <p:cNvSpPr>
            <a:spLocks noGrp="1"/>
          </p:cNvSpPr>
          <p:nvPr>
            <p:ph type="sldNum" sz="quarter" idx="12"/>
          </p:nvPr>
        </p:nvSpPr>
        <p:spPr/>
        <p:txBody>
          <a:bodyPr/>
          <a:lstStyle/>
          <a:p>
            <a:fld id="{1971FE20-217D-4EB9-9416-989EABBA6ECD}" type="slidenum">
              <a:rPr lang="en-IN" smtClean="0"/>
              <a:t>32</a:t>
            </a:fld>
            <a:endParaRPr lang="en-IN"/>
          </a:p>
        </p:txBody>
      </p:sp>
      <p:pic>
        <p:nvPicPr>
          <p:cNvPr id="5" name="Picture 3" descr="pes logo.png">
            <a:extLst>
              <a:ext uri="{FF2B5EF4-FFF2-40B4-BE49-F238E27FC236}">
                <a16:creationId xmlns:a16="http://schemas.microsoft.com/office/drawing/2014/main" id="{38E2F4BD-DCE1-4F9F-B931-02330C9C9FAE}"/>
              </a:ext>
            </a:extLst>
          </p:cNvPr>
          <p:cNvPicPr>
            <a:picLocks noChangeAspect="1"/>
          </p:cNvPicPr>
          <p:nvPr/>
        </p:nvPicPr>
        <p:blipFill>
          <a:blip r:embed="rId2">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C3CC96DC-01AB-45BD-9F17-7E2EF649E9FE}"/>
              </a:ext>
            </a:extLst>
          </p:cNvPr>
          <p:cNvPicPr>
            <a:picLocks noChangeAspect="1" noChangeArrowheads="1"/>
          </p:cNvPicPr>
          <p:nvPr/>
        </p:nvPicPr>
        <p:blipFill>
          <a:blip r:embed="rId3"/>
          <a:srcRect/>
          <a:stretch>
            <a:fillRect/>
          </a:stretch>
        </p:blipFill>
        <p:spPr bwMode="auto">
          <a:xfrm>
            <a:off x="11097768" y="0"/>
            <a:ext cx="1066800" cy="1066800"/>
          </a:xfrm>
          <a:prstGeom prst="rect">
            <a:avLst/>
          </a:prstGeom>
          <a:noFill/>
          <a:ln w="9525">
            <a:noFill/>
            <a:miter lim="800000"/>
            <a:headEnd/>
            <a:tailEnd/>
          </a:ln>
        </p:spPr>
      </p:pic>
      <p:graphicFrame>
        <p:nvGraphicFramePr>
          <p:cNvPr id="10" name="Table 10">
            <a:extLst>
              <a:ext uri="{FF2B5EF4-FFF2-40B4-BE49-F238E27FC236}">
                <a16:creationId xmlns:a16="http://schemas.microsoft.com/office/drawing/2014/main" id="{010C66E4-5E6A-4B1D-ACC8-D7A6ACEB1C2E}"/>
              </a:ext>
            </a:extLst>
          </p:cNvPr>
          <p:cNvGraphicFramePr>
            <a:graphicFrameLocks noGrp="1"/>
          </p:cNvGraphicFramePr>
          <p:nvPr>
            <p:extLst>
              <p:ext uri="{D42A27DB-BD31-4B8C-83A1-F6EECF244321}">
                <p14:modId xmlns:p14="http://schemas.microsoft.com/office/powerpoint/2010/main" val="651667357"/>
              </p:ext>
            </p:extLst>
          </p:nvPr>
        </p:nvGraphicFramePr>
        <p:xfrm>
          <a:off x="1143000" y="821451"/>
          <a:ext cx="10041629" cy="5911581"/>
        </p:xfrm>
        <a:graphic>
          <a:graphicData uri="http://schemas.openxmlformats.org/drawingml/2006/table">
            <a:tbl>
              <a:tblPr firstRow="1" bandRow="1">
                <a:tableStyleId>{5940675A-B579-460E-94D1-54222C63F5DA}</a:tableStyleId>
              </a:tblPr>
              <a:tblGrid>
                <a:gridCol w="2159740">
                  <a:extLst>
                    <a:ext uri="{9D8B030D-6E8A-4147-A177-3AD203B41FA5}">
                      <a16:colId xmlns:a16="http://schemas.microsoft.com/office/drawing/2014/main" val="1706944323"/>
                    </a:ext>
                  </a:extLst>
                </a:gridCol>
                <a:gridCol w="2159740">
                  <a:extLst>
                    <a:ext uri="{9D8B030D-6E8A-4147-A177-3AD203B41FA5}">
                      <a16:colId xmlns:a16="http://schemas.microsoft.com/office/drawing/2014/main" val="824382257"/>
                    </a:ext>
                  </a:extLst>
                </a:gridCol>
                <a:gridCol w="1922507">
                  <a:extLst>
                    <a:ext uri="{9D8B030D-6E8A-4147-A177-3AD203B41FA5}">
                      <a16:colId xmlns:a16="http://schemas.microsoft.com/office/drawing/2014/main" val="3702598387"/>
                    </a:ext>
                  </a:extLst>
                </a:gridCol>
                <a:gridCol w="3799642">
                  <a:extLst>
                    <a:ext uri="{9D8B030D-6E8A-4147-A177-3AD203B41FA5}">
                      <a16:colId xmlns:a16="http://schemas.microsoft.com/office/drawing/2014/main" val="238251441"/>
                    </a:ext>
                  </a:extLst>
                </a:gridCol>
              </a:tblGrid>
              <a:tr h="1633918">
                <a:tc>
                  <a:txBody>
                    <a:bodyPr/>
                    <a:lstStyle/>
                    <a:p>
                      <a:pPr algn="ctr"/>
                      <a:r>
                        <a:rPr lang="en-IN" sz="1600" dirty="0"/>
                        <a:t>Kanick Dinesh</a:t>
                      </a:r>
                    </a:p>
                  </a:txBody>
                  <a:tcPr/>
                </a:tc>
                <a:tc>
                  <a:txBody>
                    <a:bodyPr/>
                    <a:lstStyle/>
                    <a:p>
                      <a:pPr algn="ctr"/>
                      <a:r>
                        <a:rPr lang="en-IN" sz="1600" dirty="0"/>
                        <a:t>PES1201801907</a:t>
                      </a:r>
                    </a:p>
                  </a:txBody>
                  <a:tcPr/>
                </a:tc>
                <a:tc>
                  <a:txBody>
                    <a:bodyPr/>
                    <a:lstStyle/>
                    <a:p>
                      <a:endParaRPr lang="en-IN" sz="1600" dirty="0"/>
                    </a:p>
                  </a:txBody>
                  <a:tcPr/>
                </a:tc>
                <a:tc>
                  <a:txBody>
                    <a:bodyPr/>
                    <a:lstStyle/>
                    <a:p>
                      <a:r>
                        <a:rPr lang="en-US" sz="1600" dirty="0"/>
                        <a:t>Headed methodology analysis post literature review. Assisted in implementation of LORA and FSK modulation schemes on ground testing kit. Headed PCB design for finalized sub system and conducted preliminary tests of fabricated PCBs.</a:t>
                      </a:r>
                      <a:endParaRPr lang="en-IN" sz="1600" dirty="0"/>
                    </a:p>
                  </a:txBody>
                  <a:tcPr/>
                </a:tc>
                <a:extLst>
                  <a:ext uri="{0D108BD9-81ED-4DB2-BD59-A6C34878D82A}">
                    <a16:rowId xmlns:a16="http://schemas.microsoft.com/office/drawing/2014/main" val="917822497"/>
                  </a:ext>
                </a:extLst>
              </a:tr>
              <a:tr h="1412370">
                <a:tc>
                  <a:txBody>
                    <a:bodyPr/>
                    <a:lstStyle/>
                    <a:p>
                      <a:pPr algn="ctr"/>
                      <a:r>
                        <a:rPr lang="en-IN" sz="1600" dirty="0"/>
                        <a:t>Rutwik Ganagi</a:t>
                      </a:r>
                    </a:p>
                  </a:txBody>
                  <a:tcPr/>
                </a:tc>
                <a:tc>
                  <a:txBody>
                    <a:bodyPr/>
                    <a:lstStyle/>
                    <a:p>
                      <a:pPr algn="ctr"/>
                      <a:r>
                        <a:rPr lang="en-IN" sz="1600" dirty="0"/>
                        <a:t>PES1201800627</a:t>
                      </a:r>
                    </a:p>
                  </a:txBody>
                  <a:tcPr/>
                </a:tc>
                <a:tc>
                  <a:txBody>
                    <a:bodyPr/>
                    <a:lstStyle/>
                    <a:p>
                      <a:endParaRPr lang="en-IN" sz="1600" dirty="0"/>
                    </a:p>
                  </a:txBody>
                  <a:tcPr/>
                </a:tc>
                <a:tc>
                  <a:txBody>
                    <a:bodyPr/>
                    <a:lstStyle/>
                    <a:p>
                      <a:r>
                        <a:rPr lang="en-IN" sz="1600" dirty="0"/>
                        <a:t>Hardware Setup, BCH Encoding and Decoding, Ordering of the components, Doppler Shift and SNR Calculations, Finding footprints for the Layout, assisting in schematic and layout.</a:t>
                      </a:r>
                    </a:p>
                  </a:txBody>
                  <a:tcPr/>
                </a:tc>
                <a:extLst>
                  <a:ext uri="{0D108BD9-81ED-4DB2-BD59-A6C34878D82A}">
                    <a16:rowId xmlns:a16="http://schemas.microsoft.com/office/drawing/2014/main" val="728644996"/>
                  </a:ext>
                </a:extLst>
              </a:tr>
              <a:tr h="1248141">
                <a:tc>
                  <a:txBody>
                    <a:bodyPr/>
                    <a:lstStyle/>
                    <a:p>
                      <a:pPr algn="ctr"/>
                      <a:r>
                        <a:rPr lang="en-IN" sz="1600" dirty="0"/>
                        <a:t>Adarsh S</a:t>
                      </a:r>
                    </a:p>
                  </a:txBody>
                  <a:tcPr/>
                </a:tc>
                <a:tc>
                  <a:txBody>
                    <a:bodyPr/>
                    <a:lstStyle/>
                    <a:p>
                      <a:pPr algn="ctr"/>
                      <a:r>
                        <a:rPr lang="en-IN" sz="1600" dirty="0"/>
                        <a:t>PES1201801775</a:t>
                      </a:r>
                    </a:p>
                  </a:txBody>
                  <a:tcPr/>
                </a:tc>
                <a:tc>
                  <a:txBody>
                    <a:bodyPr/>
                    <a:lstStyle/>
                    <a:p>
                      <a:endParaRPr lang="en-IN" sz="1600" dirty="0"/>
                    </a:p>
                  </a:txBody>
                  <a:tcPr/>
                </a:tc>
                <a:tc>
                  <a:txBody>
                    <a:bodyPr/>
                    <a:lstStyle/>
                    <a:p>
                      <a:r>
                        <a:rPr lang="en-IN" sz="1600" dirty="0"/>
                        <a:t>Research on methodology, Entire Schematic and Layout Implementation, literature review, implementation of FSK, conducted preliminary tests on the fabricated boards</a:t>
                      </a:r>
                    </a:p>
                  </a:txBody>
                  <a:tcPr/>
                </a:tc>
                <a:extLst>
                  <a:ext uri="{0D108BD9-81ED-4DB2-BD59-A6C34878D82A}">
                    <a16:rowId xmlns:a16="http://schemas.microsoft.com/office/drawing/2014/main" val="62250567"/>
                  </a:ext>
                </a:extLst>
              </a:tr>
              <a:tr h="1248141">
                <a:tc>
                  <a:txBody>
                    <a:bodyPr/>
                    <a:lstStyle/>
                    <a:p>
                      <a:pPr algn="ctr"/>
                      <a:r>
                        <a:rPr lang="en-IN" sz="1600" dirty="0"/>
                        <a:t>Ayush Mishra</a:t>
                      </a:r>
                    </a:p>
                  </a:txBody>
                  <a:tcPr/>
                </a:tc>
                <a:tc>
                  <a:txBody>
                    <a:bodyPr/>
                    <a:lstStyle/>
                    <a:p>
                      <a:pPr algn="ctr"/>
                      <a:r>
                        <a:rPr lang="en-IN" sz="1600" dirty="0"/>
                        <a:t>PES1201800664</a:t>
                      </a:r>
                    </a:p>
                  </a:txBody>
                  <a:tcPr/>
                </a:tc>
                <a:tc>
                  <a:txBody>
                    <a:bodyPr/>
                    <a:lstStyle/>
                    <a:p>
                      <a:endParaRPr lang="en-IN" sz="1600" dirty="0"/>
                    </a:p>
                  </a:txBody>
                  <a:tcPr/>
                </a:tc>
                <a:tc>
                  <a:txBody>
                    <a:bodyPr/>
                    <a:lstStyle/>
                    <a:p>
                      <a:r>
                        <a:rPr lang="en-IN" sz="1600" dirty="0"/>
                        <a:t>Balun research, Buying Components, research on components, literature review, editing of video and poster. </a:t>
                      </a:r>
                    </a:p>
                  </a:txBody>
                  <a:tcPr/>
                </a:tc>
                <a:extLst>
                  <a:ext uri="{0D108BD9-81ED-4DB2-BD59-A6C34878D82A}">
                    <a16:rowId xmlns:a16="http://schemas.microsoft.com/office/drawing/2014/main" val="218752561"/>
                  </a:ext>
                </a:extLst>
              </a:tr>
            </a:tbl>
          </a:graphicData>
        </a:graphic>
      </p:graphicFrame>
      <p:pic>
        <p:nvPicPr>
          <p:cNvPr id="11" name="Picture 10">
            <a:extLst>
              <a:ext uri="{FF2B5EF4-FFF2-40B4-BE49-F238E27FC236}">
                <a16:creationId xmlns:a16="http://schemas.microsoft.com/office/drawing/2014/main" id="{9E67B6FB-2C3C-4C91-99E4-4B669EEAC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281" y="1084345"/>
            <a:ext cx="811812" cy="1043478"/>
          </a:xfrm>
          <a:prstGeom prst="rect">
            <a:avLst/>
          </a:prstGeom>
        </p:spPr>
      </p:pic>
      <p:pic>
        <p:nvPicPr>
          <p:cNvPr id="12" name="Picture 11" descr="WhatsApp Image 2020-10-25 at 10.56.29 PM.jpeg">
            <a:extLst>
              <a:ext uri="{FF2B5EF4-FFF2-40B4-BE49-F238E27FC236}">
                <a16:creationId xmlns:a16="http://schemas.microsoft.com/office/drawing/2014/main" id="{F8874478-6FD7-45C5-86C1-71842B89A124}"/>
              </a:ext>
            </a:extLst>
          </p:cNvPr>
          <p:cNvPicPr>
            <a:picLocks noChangeAspect="1"/>
          </p:cNvPicPr>
          <p:nvPr/>
        </p:nvPicPr>
        <p:blipFill>
          <a:blip r:embed="rId5"/>
          <a:stretch>
            <a:fillRect/>
          </a:stretch>
        </p:blipFill>
        <p:spPr>
          <a:xfrm>
            <a:off x="5894281" y="2799529"/>
            <a:ext cx="811812" cy="1034247"/>
          </a:xfrm>
          <a:prstGeom prst="rect">
            <a:avLst/>
          </a:prstGeom>
        </p:spPr>
      </p:pic>
      <p:pic>
        <p:nvPicPr>
          <p:cNvPr id="13" name="Picture 12">
            <a:extLst>
              <a:ext uri="{FF2B5EF4-FFF2-40B4-BE49-F238E27FC236}">
                <a16:creationId xmlns:a16="http://schemas.microsoft.com/office/drawing/2014/main" id="{D2828534-6ABF-43EF-90B9-929F40C47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2728" y="4325639"/>
            <a:ext cx="895156" cy="926515"/>
          </a:xfrm>
          <a:prstGeom prst="rect">
            <a:avLst/>
          </a:prstGeom>
        </p:spPr>
      </p:pic>
      <p:pic>
        <p:nvPicPr>
          <p:cNvPr id="14" name="Picture 13">
            <a:extLst>
              <a:ext uri="{FF2B5EF4-FFF2-40B4-BE49-F238E27FC236}">
                <a16:creationId xmlns:a16="http://schemas.microsoft.com/office/drawing/2014/main" id="{D4D4FC5F-D38B-4446-8BE5-699411FC0336}"/>
              </a:ext>
            </a:extLst>
          </p:cNvPr>
          <p:cNvPicPr>
            <a:picLocks/>
          </p:cNvPicPr>
          <p:nvPr/>
        </p:nvPicPr>
        <p:blipFill>
          <a:blip r:embed="rId7"/>
          <a:stretch>
            <a:fillRect/>
          </a:stretch>
        </p:blipFill>
        <p:spPr>
          <a:xfrm rot="21600000">
            <a:off x="5932728" y="5531922"/>
            <a:ext cx="818260" cy="999340"/>
          </a:xfrm>
          <a:prstGeom prst="rect">
            <a:avLst/>
          </a:prstGeom>
        </p:spPr>
      </p:pic>
    </p:spTree>
    <p:extLst>
      <p:ext uri="{BB962C8B-B14F-4D97-AF65-F5344CB8AC3E}">
        <p14:creationId xmlns:p14="http://schemas.microsoft.com/office/powerpoint/2010/main" val="1655459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D91C44-7674-4273-81DF-9AC209F0096E}"/>
              </a:ext>
            </a:extLst>
          </p:cNvPr>
          <p:cNvSpPr txBox="1"/>
          <p:nvPr/>
        </p:nvSpPr>
        <p:spPr>
          <a:xfrm>
            <a:off x="1069848" y="484632"/>
            <a:ext cx="10058400" cy="1609344"/>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7200" cap="all" dirty="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rPr>
              <a:t>Thank You</a:t>
            </a:r>
          </a:p>
        </p:txBody>
      </p:sp>
      <p:sp>
        <p:nvSpPr>
          <p:cNvPr id="3" name="TextBox 2">
            <a:extLst>
              <a:ext uri="{FF2B5EF4-FFF2-40B4-BE49-F238E27FC236}">
                <a16:creationId xmlns:a16="http://schemas.microsoft.com/office/drawing/2014/main" id="{58B701AD-C8DE-45C7-8456-C60523213AB6}"/>
              </a:ext>
            </a:extLst>
          </p:cNvPr>
          <p:cNvSpPr txBox="1"/>
          <p:nvPr/>
        </p:nvSpPr>
        <p:spPr>
          <a:xfrm>
            <a:off x="6496216" y="2320412"/>
            <a:ext cx="4632031" cy="3851787"/>
          </a:xfrm>
          <a:prstGeom prst="rect">
            <a:avLst/>
          </a:prstGeom>
        </p:spPr>
        <p:txBody>
          <a:bodyPr vert="horz" lIns="91440" tIns="45720" rIns="91440" bIns="45720" rtlCol="0" anchor="ctr">
            <a:normAutofit/>
          </a:bodyPr>
          <a:lstStyle/>
          <a:p>
            <a:pPr indent="-182880" defTabSz="914400">
              <a:lnSpc>
                <a:spcPct val="90000"/>
              </a:lnSpc>
              <a:spcAft>
                <a:spcPts val="600"/>
              </a:spcAft>
              <a:buClr>
                <a:schemeClr val="accent1">
                  <a:lumMod val="75000"/>
                </a:schemeClr>
              </a:buClr>
              <a:buSzPct val="85000"/>
              <a:buFont typeface="Wingdings" pitchFamily="2" charset="2"/>
              <a:buChar char="§"/>
            </a:pPr>
            <a:endParaRPr lang="en-US" sz="1600" dirty="0"/>
          </a:p>
        </p:txBody>
      </p:sp>
      <p:sp>
        <p:nvSpPr>
          <p:cNvPr id="2" name="Slide Number Placeholder 1">
            <a:extLst>
              <a:ext uri="{FF2B5EF4-FFF2-40B4-BE49-F238E27FC236}">
                <a16:creationId xmlns:a16="http://schemas.microsoft.com/office/drawing/2014/main" id="{817AE238-4A3E-4FBF-9F84-55BE0FD53562}"/>
              </a:ext>
            </a:extLst>
          </p:cNvPr>
          <p:cNvSpPr>
            <a:spLocks noGrp="1"/>
          </p:cNvSpPr>
          <p:nvPr>
            <p:ph type="sldNum" sz="quarter" idx="12"/>
          </p:nvPr>
        </p:nvSpPr>
        <p:spPr/>
        <p:txBody>
          <a:bodyPr vert="horz" lIns="91440" tIns="45720" rIns="91440" bIns="45720" rtlCol="0" anchor="ctr">
            <a:normAutofit/>
          </a:bodyPr>
          <a:lstStyle/>
          <a:p>
            <a:pPr>
              <a:spcAft>
                <a:spcPts val="600"/>
              </a:spcAft>
            </a:pPr>
            <a:fld id="{1971FE20-217D-4EB9-9416-989EABBA6ECD}" type="slidenum">
              <a:rPr lang="en-US" smtClean="0"/>
              <a:pPr>
                <a:spcAft>
                  <a:spcPts val="600"/>
                </a:spcAft>
              </a:pPr>
              <a:t>33</a:t>
            </a:fld>
            <a:endParaRPr lang="en-US"/>
          </a:p>
        </p:txBody>
      </p:sp>
      <p:pic>
        <p:nvPicPr>
          <p:cNvPr id="5" name="Picture 4" descr="pes logo.png">
            <a:extLst>
              <a:ext uri="{FF2B5EF4-FFF2-40B4-BE49-F238E27FC236}">
                <a16:creationId xmlns:a16="http://schemas.microsoft.com/office/drawing/2014/main" id="{740353FF-9A8D-4E8A-881D-D92159E24745}"/>
              </a:ext>
            </a:extLst>
          </p:cNvPr>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pic>
        <p:nvPicPr>
          <p:cNvPr id="6" name="Picture 5" descr="C:\Users\rajsekar\Pictures\ECE LOGO.jpg">
            <a:extLst>
              <a:ext uri="{FF2B5EF4-FFF2-40B4-BE49-F238E27FC236}">
                <a16:creationId xmlns:a16="http://schemas.microsoft.com/office/drawing/2014/main" id="{DDF143DA-7C65-4329-ACA4-BACC4E6EA2E7}"/>
              </a:ext>
            </a:extLst>
          </p:cNvPr>
          <p:cNvPicPr>
            <a:picLocks noChangeAspect="1" noChangeArrowheads="1"/>
          </p:cNvPicPr>
          <p:nvPr/>
        </p:nvPicPr>
        <p:blipFill>
          <a:blip r:embed="rId4"/>
          <a:srcRect/>
          <a:stretch>
            <a:fillRect/>
          </a:stretch>
        </p:blipFill>
        <p:spPr bwMode="auto">
          <a:xfrm>
            <a:off x="11125200" y="0"/>
            <a:ext cx="1066800" cy="1066800"/>
          </a:xfrm>
          <a:prstGeom prst="rect">
            <a:avLst/>
          </a:prstGeom>
          <a:noFill/>
          <a:ln w="9525">
            <a:noFill/>
            <a:miter lim="800000"/>
            <a:headEnd/>
            <a:tailEnd/>
          </a:ln>
        </p:spPr>
      </p:pic>
      <p:sp>
        <p:nvSpPr>
          <p:cNvPr id="15" name="TextBox 14">
            <a:extLst>
              <a:ext uri="{FF2B5EF4-FFF2-40B4-BE49-F238E27FC236}">
                <a16:creationId xmlns:a16="http://schemas.microsoft.com/office/drawing/2014/main" id="{273D8C75-E36E-403C-83E8-7C97B79DACEB}"/>
              </a:ext>
            </a:extLst>
          </p:cNvPr>
          <p:cNvSpPr txBox="1"/>
          <p:nvPr/>
        </p:nvSpPr>
        <p:spPr>
          <a:xfrm>
            <a:off x="3711024" y="6267069"/>
            <a:ext cx="6093912" cy="590931"/>
          </a:xfrm>
          <a:prstGeom prst="rect">
            <a:avLst/>
          </a:prstGeom>
          <a:noFill/>
        </p:spPr>
        <p:txBody>
          <a:bodyPr wrap="square">
            <a:spAutoFit/>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sz="1800" dirty="0"/>
              <a:t>**1/**2: operated on testing-equipment{ ATmega328p+ Ai-Thinker Ra02 module}</a:t>
            </a:r>
          </a:p>
        </p:txBody>
      </p:sp>
      <p:pic>
        <p:nvPicPr>
          <p:cNvPr id="1026" name="Picture 2" descr="16U Nanosatellite bus M16P - NanoAvionics">
            <a:extLst>
              <a:ext uri="{FF2B5EF4-FFF2-40B4-BE49-F238E27FC236}">
                <a16:creationId xmlns:a16="http://schemas.microsoft.com/office/drawing/2014/main" id="{25513A63-99E5-4B43-95F1-AE093EE86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1024" y="2188846"/>
            <a:ext cx="4516285" cy="3855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39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066800" y="337403"/>
            <a:ext cx="10058400" cy="1609344"/>
          </a:xfrm>
        </p:spPr>
        <p:txBody>
          <a:bodyPr/>
          <a:lstStyle/>
          <a:p>
            <a:pPr algn="ctr" eaLnBrk="1" hangingPunct="1"/>
            <a:r>
              <a:rPr lang="en-US" u="sng" dirty="0"/>
              <a:t>Problem Statement</a:t>
            </a:r>
          </a:p>
        </p:txBody>
      </p:sp>
      <p:sp>
        <p:nvSpPr>
          <p:cNvPr id="5123" name="Content Placeholder 2"/>
          <p:cNvSpPr>
            <a:spLocks noGrp="1"/>
          </p:cNvSpPr>
          <p:nvPr>
            <p:ph idx="1"/>
          </p:nvPr>
        </p:nvSpPr>
        <p:spPr>
          <a:xfrm>
            <a:off x="2111828" y="2188029"/>
            <a:ext cx="8382000" cy="4563727"/>
          </a:xfrm>
        </p:spPr>
        <p:txBody>
          <a:bodyPr>
            <a:normAutofit/>
          </a:bodyPr>
          <a:lstStyle/>
          <a:p>
            <a:pPr algn="ctr" eaLnBrk="1" hangingPunct="1"/>
            <a:r>
              <a:rPr lang="en-US" sz="2400" dirty="0">
                <a:latin typeface="Book Antiqua" panose="02040602050305030304" pitchFamily="18" charset="0"/>
              </a:rPr>
              <a:t>To design </a:t>
            </a:r>
            <a:r>
              <a:rPr lang="en-IN" sz="2400" dirty="0">
                <a:latin typeface="Book Antiqua" panose="02040602050305030304" pitchFamily="18" charset="0"/>
              </a:rPr>
              <a:t>a</a:t>
            </a:r>
            <a:r>
              <a:rPr lang="en-IN" sz="2400" i="0" dirty="0">
                <a:effectLst/>
                <a:latin typeface="Book Antiqua" panose="02040602050305030304" pitchFamily="18" charset="0"/>
              </a:rPr>
              <a:t> Low power tran</a:t>
            </a:r>
            <a:r>
              <a:rPr lang="en-IN" sz="2400" dirty="0">
                <a:latin typeface="Book Antiqua" panose="02040602050305030304" pitchFamily="18" charset="0"/>
              </a:rPr>
              <a:t>sceiver </a:t>
            </a:r>
            <a:r>
              <a:rPr lang="en-IN" sz="2400" i="0" dirty="0">
                <a:effectLst/>
                <a:latin typeface="Book Antiqua" panose="02040602050305030304" pitchFamily="18" charset="0"/>
              </a:rPr>
              <a:t> for communication in nanosatellites, using inexpensive and widely available commercial components, operating in the UHF band(433MHz).</a:t>
            </a:r>
          </a:p>
          <a:p>
            <a:pPr algn="ctr" eaLnBrk="1" hangingPunct="1"/>
            <a:endParaRPr lang="en-US" sz="2400" dirty="0">
              <a:latin typeface="Book Antiqua" panose="02040602050305030304" pitchFamily="18" charset="0"/>
            </a:endParaRPr>
          </a:p>
          <a:p>
            <a:pPr eaLnBrk="1" hangingPunct="1"/>
            <a:endParaRPr lang="en-US" sz="2400" dirty="0">
              <a:latin typeface="Book Antiqua" panose="02040602050305030304" pitchFamily="18" charset="0"/>
            </a:endParaRPr>
          </a:p>
          <a:p>
            <a:pPr eaLnBrk="1" hangingPunct="1"/>
            <a:endParaRPr lang="en-US" sz="2400" dirty="0">
              <a:latin typeface="Book Antiqua" panose="02040602050305030304" pitchFamily="18" charset="0"/>
            </a:endParaRPr>
          </a:p>
        </p:txBody>
      </p:sp>
      <p:sp>
        <p:nvSpPr>
          <p:cNvPr id="4" name="Slide Number Placeholder 3"/>
          <p:cNvSpPr>
            <a:spLocks noGrp="1"/>
          </p:cNvSpPr>
          <p:nvPr>
            <p:ph type="sldNum" sz="quarter" idx="12"/>
          </p:nvPr>
        </p:nvSpPr>
        <p:spPr/>
        <p:txBody>
          <a:bodyPr/>
          <a:lstStyle/>
          <a:p>
            <a:pPr>
              <a:defRPr/>
            </a:pPr>
            <a:fld id="{B1EB5CFF-BB6E-4C4F-8E02-F3D9C11B448D}" type="slidenum">
              <a:rPr lang="en-US" smtClean="0"/>
              <a:pPr>
                <a:defRPr/>
              </a:pPr>
              <a:t>4</a:t>
            </a:fld>
            <a:endParaRPr lang="en-US"/>
          </a:p>
        </p:txBody>
      </p:sp>
      <p:pic>
        <p:nvPicPr>
          <p:cNvPr id="5124" name="Picture 3" descr="pes logo.png"/>
          <p:cNvPicPr>
            <a:picLocks noChangeAspect="1"/>
          </p:cNvPicPr>
          <p:nvPr/>
        </p:nvPicPr>
        <p:blipFill>
          <a:blip r:embed="rId3">
            <a:lum bright="20000"/>
          </a:blip>
          <a:srcRect/>
          <a:stretch>
            <a:fillRect/>
          </a:stretch>
        </p:blipFill>
        <p:spPr bwMode="auto">
          <a:xfrm>
            <a:off x="0" y="19262"/>
            <a:ext cx="1143000" cy="1143000"/>
          </a:xfrm>
          <a:prstGeom prst="rect">
            <a:avLst/>
          </a:prstGeom>
          <a:noFill/>
          <a:ln w="9525">
            <a:noFill/>
            <a:miter lim="800000"/>
            <a:headEnd/>
            <a:tailEnd/>
          </a:ln>
        </p:spPr>
      </p:pic>
      <p:pic>
        <p:nvPicPr>
          <p:cNvPr id="5125" name="Picture 5" descr="C:\Users\rajsekar\Pictures\ECE LOGO.jpg"/>
          <p:cNvPicPr>
            <a:picLocks noChangeAspect="1" noChangeArrowheads="1"/>
          </p:cNvPicPr>
          <p:nvPr/>
        </p:nvPicPr>
        <p:blipFill>
          <a:blip r:embed="rId4"/>
          <a:srcRect/>
          <a:stretch>
            <a:fillRect/>
          </a:stretch>
        </p:blipFill>
        <p:spPr bwMode="auto">
          <a:xfrm>
            <a:off x="11125200" y="19262"/>
            <a:ext cx="1066800" cy="1066800"/>
          </a:xfrm>
          <a:prstGeom prst="rect">
            <a:avLst/>
          </a:prstGeom>
          <a:noFill/>
          <a:ln w="9525">
            <a:noFill/>
            <a:miter lim="800000"/>
            <a:headEnd/>
            <a:tailEnd/>
          </a:ln>
        </p:spPr>
      </p:pic>
      <p:pic>
        <p:nvPicPr>
          <p:cNvPr id="2" name="Picture 2" descr="What is a nanosatellite? – Fondation Van Allen">
            <a:extLst>
              <a:ext uri="{FF2B5EF4-FFF2-40B4-BE49-F238E27FC236}">
                <a16:creationId xmlns:a16="http://schemas.microsoft.com/office/drawing/2014/main" id="{C69BA3FD-A950-47CE-BFAC-C3C85C249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11" y="4042663"/>
            <a:ext cx="3099833" cy="2062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What are nanosatellites and why do they matter? – Geospatial World">
            <a:extLst>
              <a:ext uri="{FF2B5EF4-FFF2-40B4-BE49-F238E27FC236}">
                <a16:creationId xmlns:a16="http://schemas.microsoft.com/office/drawing/2014/main" id="{3F7C037E-F13A-4676-BD7F-F3FA6D4AC2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7183" y="3986784"/>
            <a:ext cx="3766537" cy="2118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9176-201E-44DB-B437-721477D5839E}"/>
              </a:ext>
            </a:extLst>
          </p:cNvPr>
          <p:cNvSpPr>
            <a:spLocks noGrp="1"/>
          </p:cNvSpPr>
          <p:nvPr>
            <p:ph type="title"/>
          </p:nvPr>
        </p:nvSpPr>
        <p:spPr>
          <a:xfrm>
            <a:off x="1308882" y="133508"/>
            <a:ext cx="9369309" cy="1286919"/>
          </a:xfrm>
        </p:spPr>
        <p:txBody>
          <a:bodyPr/>
          <a:lstStyle/>
          <a:p>
            <a:pPr algn="ctr"/>
            <a:r>
              <a:rPr lang="en-IN" u="sng" dirty="0"/>
              <a:t>mOTIVATION</a:t>
            </a:r>
          </a:p>
        </p:txBody>
      </p:sp>
      <p:sp>
        <p:nvSpPr>
          <p:cNvPr id="4" name="Slide Number Placeholder 3">
            <a:extLst>
              <a:ext uri="{FF2B5EF4-FFF2-40B4-BE49-F238E27FC236}">
                <a16:creationId xmlns:a16="http://schemas.microsoft.com/office/drawing/2014/main" id="{8CC00B6A-A8EF-4429-B3E7-23C21D283C90}"/>
              </a:ext>
            </a:extLst>
          </p:cNvPr>
          <p:cNvSpPr>
            <a:spLocks noGrp="1"/>
          </p:cNvSpPr>
          <p:nvPr>
            <p:ph type="sldNum" sz="quarter" idx="12"/>
          </p:nvPr>
        </p:nvSpPr>
        <p:spPr/>
        <p:txBody>
          <a:bodyPr/>
          <a:lstStyle/>
          <a:p>
            <a:fld id="{1971FE20-217D-4EB9-9416-989EABBA6ECD}" type="slidenum">
              <a:rPr lang="en-IN" smtClean="0"/>
              <a:t>5</a:t>
            </a:fld>
            <a:endParaRPr lang="en-IN"/>
          </a:p>
        </p:txBody>
      </p:sp>
      <p:pic>
        <p:nvPicPr>
          <p:cNvPr id="6" name="Picture 3" descr="pes logo.png">
            <a:extLst>
              <a:ext uri="{FF2B5EF4-FFF2-40B4-BE49-F238E27FC236}">
                <a16:creationId xmlns:a16="http://schemas.microsoft.com/office/drawing/2014/main" id="{C58C38DC-1E34-4C69-A8EA-888BB248BDA0}"/>
              </a:ext>
            </a:extLst>
          </p:cNvPr>
          <p:cNvPicPr>
            <a:picLocks noChangeAspect="1"/>
          </p:cNvPicPr>
          <p:nvPr/>
        </p:nvPicPr>
        <p:blipFill>
          <a:blip r:embed="rId2">
            <a:lum bright="20000"/>
          </a:blip>
          <a:srcRect/>
          <a:stretch>
            <a:fillRect/>
          </a:stretch>
        </p:blipFill>
        <p:spPr bwMode="auto">
          <a:xfrm>
            <a:off x="0" y="19262"/>
            <a:ext cx="1143000" cy="1143000"/>
          </a:xfrm>
          <a:prstGeom prst="rect">
            <a:avLst/>
          </a:prstGeom>
          <a:noFill/>
          <a:ln w="9525">
            <a:noFill/>
            <a:miter lim="800000"/>
            <a:headEnd/>
            <a:tailEnd/>
          </a:ln>
        </p:spPr>
      </p:pic>
      <p:pic>
        <p:nvPicPr>
          <p:cNvPr id="7" name="Picture 5" descr="C:\Users\rajsekar\Pictures\ECE LOGO.jpg">
            <a:extLst>
              <a:ext uri="{FF2B5EF4-FFF2-40B4-BE49-F238E27FC236}">
                <a16:creationId xmlns:a16="http://schemas.microsoft.com/office/drawing/2014/main" id="{7DC1AEDC-0B2A-4E52-B395-60E6381765A0}"/>
              </a:ext>
            </a:extLst>
          </p:cNvPr>
          <p:cNvPicPr>
            <a:picLocks noChangeAspect="1" noChangeArrowheads="1"/>
          </p:cNvPicPr>
          <p:nvPr/>
        </p:nvPicPr>
        <p:blipFill>
          <a:blip r:embed="rId3"/>
          <a:srcRect/>
          <a:stretch>
            <a:fillRect/>
          </a:stretch>
        </p:blipFill>
        <p:spPr bwMode="auto">
          <a:xfrm>
            <a:off x="11125200" y="19262"/>
            <a:ext cx="1066800" cy="1066800"/>
          </a:xfrm>
          <a:prstGeom prst="rect">
            <a:avLst/>
          </a:prstGeom>
          <a:noFill/>
          <a:ln w="9525">
            <a:noFill/>
            <a:miter lim="800000"/>
            <a:headEnd/>
            <a:tailEnd/>
          </a:ln>
        </p:spPr>
      </p:pic>
      <p:sp>
        <p:nvSpPr>
          <p:cNvPr id="9" name="Content Placeholder 2">
            <a:extLst>
              <a:ext uri="{FF2B5EF4-FFF2-40B4-BE49-F238E27FC236}">
                <a16:creationId xmlns:a16="http://schemas.microsoft.com/office/drawing/2014/main" id="{31B1B445-63FF-4695-BAC3-2B68EB0637DD}"/>
              </a:ext>
            </a:extLst>
          </p:cNvPr>
          <p:cNvSpPr>
            <a:spLocks noGrp="1"/>
          </p:cNvSpPr>
          <p:nvPr>
            <p:ph idx="1"/>
          </p:nvPr>
        </p:nvSpPr>
        <p:spPr>
          <a:xfrm>
            <a:off x="1495313" y="1420427"/>
            <a:ext cx="9182878" cy="3839262"/>
          </a:xfrm>
        </p:spPr>
        <p:txBody>
          <a:bodyPr>
            <a:normAutofit/>
          </a:bodyPr>
          <a:lstStyle/>
          <a:p>
            <a:pPr marL="0" indent="0" algn="ctr">
              <a:buNone/>
            </a:pPr>
            <a:endParaRPr lang="en-US" sz="2800" dirty="0">
              <a:latin typeface="Book Antiqua" panose="02040602050305030304" pitchFamily="18" charset="0"/>
            </a:endParaRPr>
          </a:p>
          <a:p>
            <a:pPr algn="ctr"/>
            <a:r>
              <a:rPr lang="en-IN" sz="2800" dirty="0">
                <a:latin typeface="Book Antiqua" panose="02040602050305030304" pitchFamily="18" charset="0"/>
              </a:rPr>
              <a:t>Communications subsystems are thought to contribute to at least 29% of CubeSat failures in the first 90 days on-orbit.</a:t>
            </a:r>
          </a:p>
          <a:p>
            <a:pPr algn="ctr"/>
            <a:r>
              <a:rPr lang="en-US" sz="2800" dirty="0">
                <a:latin typeface="Book Antiqua" panose="02040602050305030304" pitchFamily="18" charset="0"/>
              </a:rPr>
              <a:t>Thus, COMMS sub-system is an integral part of a satellite and is expensive, the improved design will incorporate commercially available parts which are inexpensive and which consumes less power.</a:t>
            </a:r>
          </a:p>
        </p:txBody>
      </p:sp>
    </p:spTree>
    <p:extLst>
      <p:ext uri="{BB962C8B-B14F-4D97-AF65-F5344CB8AC3E}">
        <p14:creationId xmlns:p14="http://schemas.microsoft.com/office/powerpoint/2010/main" val="121195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0EF0-915C-4F3F-B5B1-06BCDE3F0C38}"/>
              </a:ext>
            </a:extLst>
          </p:cNvPr>
          <p:cNvSpPr>
            <a:spLocks noGrp="1"/>
          </p:cNvSpPr>
          <p:nvPr>
            <p:ph type="title"/>
          </p:nvPr>
        </p:nvSpPr>
        <p:spPr>
          <a:xfrm>
            <a:off x="1066799" y="-296288"/>
            <a:ext cx="10058400" cy="1609344"/>
          </a:xfrm>
        </p:spPr>
        <p:txBody>
          <a:bodyPr/>
          <a:lstStyle/>
          <a:p>
            <a:pPr algn="ctr"/>
            <a:r>
              <a:rPr lang="en-IN" u="sng" dirty="0"/>
              <a:t>Literature survey </a:t>
            </a:r>
          </a:p>
        </p:txBody>
      </p:sp>
      <p:sp>
        <p:nvSpPr>
          <p:cNvPr id="3" name="Content Placeholder 2">
            <a:extLst>
              <a:ext uri="{FF2B5EF4-FFF2-40B4-BE49-F238E27FC236}">
                <a16:creationId xmlns:a16="http://schemas.microsoft.com/office/drawing/2014/main" id="{E727A281-4420-4F60-BFC0-084F2E796AA4}"/>
              </a:ext>
            </a:extLst>
          </p:cNvPr>
          <p:cNvSpPr>
            <a:spLocks noGrp="1"/>
          </p:cNvSpPr>
          <p:nvPr>
            <p:ph idx="1"/>
          </p:nvPr>
        </p:nvSpPr>
        <p:spPr>
          <a:xfrm>
            <a:off x="503662" y="1064216"/>
            <a:ext cx="11184673" cy="4729567"/>
          </a:xfrm>
        </p:spPr>
        <p:txBody>
          <a:bodyPr>
            <a:noAutofit/>
          </a:bodyPr>
          <a:lstStyle/>
          <a:p>
            <a:pPr lvl="1" algn="ctr"/>
            <a:r>
              <a:rPr lang="en-IN" sz="2400" dirty="0"/>
              <a:t>[1] Y. A. I. </a:t>
            </a:r>
            <a:r>
              <a:rPr lang="en-IN" sz="2400" dirty="0" err="1"/>
              <a:t>Humad</a:t>
            </a:r>
            <a:r>
              <a:rPr lang="en-IN" sz="2400" dirty="0"/>
              <a:t>, A. </a:t>
            </a:r>
            <a:r>
              <a:rPr lang="en-IN" sz="2400" dirty="0" err="1"/>
              <a:t>TagElsir</a:t>
            </a:r>
            <a:r>
              <a:rPr lang="en-IN" sz="2400" dirty="0"/>
              <a:t> and M. M. </a:t>
            </a:r>
            <a:r>
              <a:rPr lang="en-IN" sz="2400" dirty="0" err="1"/>
              <a:t>Daffalla</a:t>
            </a:r>
            <a:r>
              <a:rPr lang="en-IN" sz="2400" dirty="0"/>
              <a:t>, "</a:t>
            </a:r>
            <a:r>
              <a:rPr lang="en-IN" sz="2400" b="1" u="sng" dirty="0"/>
              <a:t>Design and implementation of communication subsystem for ISRASAT1 Cube Satellite</a:t>
            </a:r>
            <a:r>
              <a:rPr lang="en-IN" sz="2400" dirty="0"/>
              <a:t>," 2017 International Conference on Communication, Control, Computing and Electronics Engineering (ICCCCEE), Khartoum, 2017, pp. 1-4, /ICCCCEE.2017.7867651.</a:t>
            </a:r>
          </a:p>
          <a:p>
            <a:pPr>
              <a:buFont typeface="Wingdings" panose="05000000000000000000" pitchFamily="2" charset="2"/>
              <a:buChar char="Ø"/>
            </a:pPr>
            <a:r>
              <a:rPr lang="en-IN" sz="2400" b="1" dirty="0">
                <a:latin typeface="Book Antiqua" panose="02040602050305030304" pitchFamily="18" charset="0"/>
              </a:rPr>
              <a:t>Abstract:</a:t>
            </a:r>
            <a:r>
              <a:rPr lang="en-IN" sz="2400" b="1" i="0" dirty="0">
                <a:effectLst/>
                <a:latin typeface="Book Antiqua" panose="02040602050305030304" pitchFamily="18" charset="0"/>
              </a:rPr>
              <a:t> </a:t>
            </a:r>
            <a:r>
              <a:rPr lang="en-IN" sz="2400" i="0" dirty="0">
                <a:effectLst/>
                <a:latin typeface="Book Antiqua" panose="02040602050305030304" pitchFamily="18" charset="0"/>
              </a:rPr>
              <a:t>communication system of the cube satellite is divided into two subsystems which are telemetry and data subsystem{UHF band at 868 MHz }, and beacon subsystem{in VHF band at 128 MHz}. </a:t>
            </a:r>
          </a:p>
          <a:p>
            <a:pPr marL="0" indent="0">
              <a:buNone/>
            </a:pPr>
            <a:r>
              <a:rPr lang="en-IN" sz="2400" i="0" dirty="0">
                <a:effectLst/>
                <a:latin typeface="Book Antiqua" panose="02040602050305030304" pitchFamily="18" charset="0"/>
              </a:rPr>
              <a:t>The Beacon signal is generated using AVR MCU within audio frequency and then modulated  using FM modulator, Telemetry and Data subsystem will send the mission and telemetry data to the ground stations as digital packets.</a:t>
            </a:r>
          </a:p>
          <a:p>
            <a:pPr algn="l">
              <a:buFont typeface="Wingdings" panose="05000000000000000000" pitchFamily="2" charset="2"/>
              <a:buChar char="Ø"/>
            </a:pPr>
            <a:r>
              <a:rPr lang="en-IN" sz="2400" b="1" dirty="0">
                <a:latin typeface="Book Antiqua" panose="02040602050305030304" pitchFamily="18" charset="0"/>
              </a:rPr>
              <a:t>Salient features</a:t>
            </a:r>
            <a:r>
              <a:rPr lang="en-IN" sz="2400" dirty="0">
                <a:latin typeface="Book Antiqua" panose="02040602050305030304" pitchFamily="18" charset="0"/>
              </a:rPr>
              <a:t>:</a:t>
            </a:r>
            <a:r>
              <a:rPr lang="en-IN" sz="2400" i="0" dirty="0">
                <a:effectLst/>
                <a:latin typeface="Book Antiqua" panose="02040602050305030304" pitchFamily="18" charset="0"/>
              </a:rPr>
              <a:t> Maximum transmission power of 1 W.</a:t>
            </a:r>
          </a:p>
          <a:p>
            <a:pPr lvl="1">
              <a:buFont typeface="Arial" panose="020B0604020202020204" pitchFamily="34" charset="0"/>
              <a:buChar char="•"/>
            </a:pPr>
            <a:r>
              <a:rPr lang="en-IN" sz="2400" i="0" dirty="0">
                <a:effectLst/>
                <a:latin typeface="Book Antiqua" panose="02040602050305030304" pitchFamily="18" charset="0"/>
              </a:rPr>
              <a:t>Carrier frequency 868 MHz; ISM band.</a:t>
            </a:r>
          </a:p>
          <a:p>
            <a:pPr lvl="1">
              <a:buFont typeface="Arial" panose="020B0604020202020204" pitchFamily="34" charset="0"/>
              <a:buChar char="•"/>
            </a:pPr>
            <a:r>
              <a:rPr lang="en-IN" sz="2400" i="0" dirty="0">
                <a:effectLst/>
                <a:latin typeface="Book Antiqua" panose="02040602050305030304" pitchFamily="18" charset="0"/>
              </a:rPr>
              <a:t>Interface: TTL </a:t>
            </a:r>
            <a:r>
              <a:rPr lang="en-IN" sz="2400" i="1" dirty="0">
                <a:effectLst/>
                <a:latin typeface="Book Antiqua" panose="02040602050305030304" pitchFamily="18" charset="0"/>
              </a:rPr>
              <a:t>1</a:t>
            </a:r>
            <a:r>
              <a:rPr lang="en-IN" sz="2400" i="0" dirty="0">
                <a:effectLst/>
                <a:latin typeface="Book Antiqua" panose="02040602050305030304" pitchFamily="18" charset="0"/>
              </a:rPr>
              <a:t> RS232</a:t>
            </a:r>
            <a:r>
              <a:rPr lang="en-IN" sz="2400" i="1" dirty="0">
                <a:effectLst/>
                <a:latin typeface="Book Antiqua" panose="02040602050305030304" pitchFamily="18" charset="0"/>
              </a:rPr>
              <a:t>/ 485</a:t>
            </a:r>
            <a:r>
              <a:rPr lang="en-IN" sz="2400" i="0" dirty="0">
                <a:effectLst/>
                <a:latin typeface="Book Antiqua" panose="02040602050305030304" pitchFamily="18" charset="0"/>
              </a:rPr>
              <a:t> by the user select.</a:t>
            </a:r>
          </a:p>
          <a:p>
            <a:pPr lvl="1">
              <a:buFont typeface="Arial" panose="020B0604020202020204" pitchFamily="34" charset="0"/>
              <a:buChar char="•"/>
            </a:pPr>
            <a:r>
              <a:rPr lang="en-IN" sz="2400" i="0" dirty="0">
                <a:effectLst/>
                <a:latin typeface="Book Antiqua" panose="02040602050305030304" pitchFamily="18" charset="0"/>
              </a:rPr>
              <a:t>Channel rate 4800 bps.</a:t>
            </a:r>
          </a:p>
          <a:p>
            <a:endParaRPr lang="en-IN" sz="2400" dirty="0">
              <a:latin typeface="Book Antiqua" panose="02040602050305030304" pitchFamily="18" charset="0"/>
            </a:endParaRPr>
          </a:p>
        </p:txBody>
      </p:sp>
      <p:pic>
        <p:nvPicPr>
          <p:cNvPr id="4" name="Picture 3" descr="pes logo.png">
            <a:extLst>
              <a:ext uri="{FF2B5EF4-FFF2-40B4-BE49-F238E27FC236}">
                <a16:creationId xmlns:a16="http://schemas.microsoft.com/office/drawing/2014/main" id="{B10E7480-2E5D-44EE-B489-240B4D3B9827}"/>
              </a:ext>
            </a:extLst>
          </p:cNvPr>
          <p:cNvPicPr>
            <a:picLocks noChangeAspect="1"/>
          </p:cNvPicPr>
          <p:nvPr/>
        </p:nvPicPr>
        <p:blipFill>
          <a:blip r:embed="rId3">
            <a:lum bright="20000"/>
          </a:blip>
          <a:srcRect/>
          <a:stretch>
            <a:fillRect/>
          </a:stretch>
        </p:blipFill>
        <p:spPr bwMode="auto">
          <a:xfrm>
            <a:off x="0" y="0"/>
            <a:ext cx="1143000" cy="1143000"/>
          </a:xfrm>
          <a:prstGeom prst="rect">
            <a:avLst/>
          </a:prstGeom>
          <a:noFill/>
          <a:ln w="9525">
            <a:noFill/>
            <a:miter lim="800000"/>
            <a:headEnd/>
            <a:tailEnd/>
          </a:ln>
        </p:spPr>
      </p:pic>
      <p:pic>
        <p:nvPicPr>
          <p:cNvPr id="5" name="Picture 5" descr="C:\Users\rajsekar\Pictures\ECE LOGO.jpg">
            <a:extLst>
              <a:ext uri="{FF2B5EF4-FFF2-40B4-BE49-F238E27FC236}">
                <a16:creationId xmlns:a16="http://schemas.microsoft.com/office/drawing/2014/main" id="{7094382E-9876-486E-A0D2-8F1BE75B95BD}"/>
              </a:ext>
            </a:extLst>
          </p:cNvPr>
          <p:cNvPicPr>
            <a:picLocks noChangeAspect="1" noChangeArrowheads="1"/>
          </p:cNvPicPr>
          <p:nvPr/>
        </p:nvPicPr>
        <p:blipFill>
          <a:blip r:embed="rId4"/>
          <a:srcRect/>
          <a:stretch>
            <a:fillRect/>
          </a:stretch>
        </p:blipFill>
        <p:spPr bwMode="auto">
          <a:xfrm>
            <a:off x="11125200" y="0"/>
            <a:ext cx="1066800" cy="1066800"/>
          </a:xfrm>
          <a:prstGeom prst="rect">
            <a:avLst/>
          </a:prstGeom>
          <a:noFill/>
          <a:ln w="9525">
            <a:noFill/>
            <a:miter lim="800000"/>
            <a:headEnd/>
            <a:tailEnd/>
          </a:ln>
        </p:spPr>
      </p:pic>
      <p:sp>
        <p:nvSpPr>
          <p:cNvPr id="6" name="Slide Number Placeholder 5">
            <a:extLst>
              <a:ext uri="{FF2B5EF4-FFF2-40B4-BE49-F238E27FC236}">
                <a16:creationId xmlns:a16="http://schemas.microsoft.com/office/drawing/2014/main" id="{3C932B8F-CF18-41DC-8903-C320A58AC1EC}"/>
              </a:ext>
            </a:extLst>
          </p:cNvPr>
          <p:cNvSpPr>
            <a:spLocks noGrp="1"/>
          </p:cNvSpPr>
          <p:nvPr>
            <p:ph type="sldNum" sz="quarter" idx="12"/>
          </p:nvPr>
        </p:nvSpPr>
        <p:spPr/>
        <p:txBody>
          <a:bodyPr/>
          <a:lstStyle/>
          <a:p>
            <a:fld id="{1971FE20-217D-4EB9-9416-989EABBA6ECD}" type="slidenum">
              <a:rPr lang="en-IN" smtClean="0"/>
              <a:t>6</a:t>
            </a:fld>
            <a:endParaRPr lang="en-IN"/>
          </a:p>
        </p:txBody>
      </p:sp>
    </p:spTree>
    <p:extLst>
      <p:ext uri="{BB962C8B-B14F-4D97-AF65-F5344CB8AC3E}">
        <p14:creationId xmlns:p14="http://schemas.microsoft.com/office/powerpoint/2010/main" val="200905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7A281-4420-4F60-BFC0-084F2E796AA4}"/>
              </a:ext>
            </a:extLst>
          </p:cNvPr>
          <p:cNvSpPr>
            <a:spLocks noGrp="1"/>
          </p:cNvSpPr>
          <p:nvPr>
            <p:ph idx="1"/>
          </p:nvPr>
        </p:nvSpPr>
        <p:spPr>
          <a:xfrm>
            <a:off x="338446" y="1499149"/>
            <a:ext cx="11184673" cy="4977784"/>
          </a:xfrm>
        </p:spPr>
        <p:txBody>
          <a:bodyPr>
            <a:noAutofit/>
          </a:bodyPr>
          <a:lstStyle/>
          <a:p>
            <a:pPr marL="342900" lvl="0" indent="-342900">
              <a:lnSpc>
                <a:spcPct val="107000"/>
              </a:lnSpc>
              <a:spcAft>
                <a:spcPts val="800"/>
              </a:spcAft>
              <a:buFont typeface="Wingdings" panose="05000000000000000000" pitchFamily="2" charset="2"/>
              <a:buChar char=""/>
              <a:tabLst>
                <a:tab pos="457200" algn="l"/>
              </a:tabLst>
            </a:pPr>
            <a:r>
              <a:rPr lang="en-IN" sz="1900" b="1" i="1" dirty="0">
                <a:effectLst/>
                <a:latin typeface="Book Antiqua" panose="02040602050305030304" pitchFamily="18" charset="0"/>
                <a:ea typeface="Calibri" panose="020F0502020204030204" pitchFamily="34" charset="0"/>
                <a:cs typeface="Times New Roman" panose="02020603050405020304" pitchFamily="18" charset="0"/>
              </a:rPr>
              <a:t>Abstract</a:t>
            </a:r>
            <a:r>
              <a:rPr lang="en-IN" sz="1900" dirty="0">
                <a:effectLst/>
                <a:latin typeface="Book Antiqua" panose="02040602050305030304" pitchFamily="18" charset="0"/>
                <a:ea typeface="Calibri" panose="020F0502020204030204" pitchFamily="34" charset="0"/>
                <a:cs typeface="Times New Roman" panose="02020603050405020304" pitchFamily="18" charset="0"/>
              </a:rPr>
              <a:t>: </a:t>
            </a:r>
            <a:r>
              <a:rPr lang="en-US" sz="1900" dirty="0">
                <a:effectLst/>
                <a:latin typeface="Book Antiqua" panose="02040602050305030304" pitchFamily="18" charset="0"/>
                <a:ea typeface="Calibri" panose="020F0502020204030204" pitchFamily="34" charset="0"/>
                <a:cs typeface="Times New Roman" panose="02020603050405020304" pitchFamily="18" charset="0"/>
              </a:rPr>
              <a:t>This paper presents the results of laboratory testing and outdoor experiments conducted to determine the feasibility of the LoRa modulation in CubeSat radio communication systems.</a:t>
            </a:r>
            <a:r>
              <a:rPr lang="en-IN" sz="1900" dirty="0">
                <a:effectLst/>
                <a:latin typeface="Book Antiqua" panose="02040602050305030304" pitchFamily="18" charset="0"/>
                <a:ea typeface="Calibri" panose="020F0502020204030204" pitchFamily="34" charset="0"/>
                <a:cs typeface="Times New Roman" panose="02020603050405020304" pitchFamily="18" charset="0"/>
              </a:rPr>
              <a:t> The experiments showed </a:t>
            </a:r>
            <a:r>
              <a:rPr lang="en-US" sz="1900" dirty="0">
                <a:effectLst/>
                <a:latin typeface="Book Antiqua" panose="02040602050305030304" pitchFamily="18" charset="0"/>
                <a:ea typeface="Calibri" panose="020F0502020204030204" pitchFamily="34" charset="0"/>
                <a:cs typeface="Times New Roman" panose="02020603050405020304" pitchFamily="18" charset="0"/>
              </a:rPr>
              <a:t>that the LoRa modulation has very high immunity to the Doppler effect. This immunity allows for the use of LoRa modulation in satellite radio communications in orbits above 550 km without any restrictions associated with the Doppler effect.</a:t>
            </a:r>
            <a:endParaRPr lang="en-IN" sz="19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900" dirty="0">
                <a:effectLst/>
                <a:latin typeface="Book Antiqua" panose="02040602050305030304" pitchFamily="18" charset="0"/>
                <a:ea typeface="Calibri" panose="020F0502020204030204" pitchFamily="34" charset="0"/>
                <a:cs typeface="Times New Roman" panose="02020603050405020304" pitchFamily="18" charset="0"/>
              </a:rPr>
              <a:t>A software-defined radio transmitter and a standard LoRa receiver were used for laboratory testing and experimental studies of the radio link utilizing the LoRa modulation.</a:t>
            </a:r>
            <a:r>
              <a:rPr lang="en-IN" sz="1900" dirty="0">
                <a:effectLst/>
                <a:latin typeface="Book Antiqua" panose="02040602050305030304" pitchFamily="18" charset="0"/>
                <a:ea typeface="Calibri" panose="020F0502020204030204" pitchFamily="34" charset="0"/>
                <a:cs typeface="Times New Roman" panose="02020603050405020304" pitchFamily="18" charset="0"/>
              </a:rPr>
              <a:t> They used a modular NI PXIe-5672 radio frequency vector signal generator by </a:t>
            </a:r>
            <a:r>
              <a:rPr lang="en-US" sz="1900" dirty="0">
                <a:effectLst/>
                <a:latin typeface="Book Antiqua" panose="02040602050305030304" pitchFamily="18" charset="0"/>
                <a:ea typeface="Calibri" panose="020F0502020204030204" pitchFamily="34" charset="0"/>
                <a:cs typeface="Times New Roman" panose="02020603050405020304" pitchFamily="18" charset="0"/>
              </a:rPr>
              <a:t>National Instruments Corporation as a SDR transmitter, and a LoRa transceiver based on the SX1278 chip by the Semtech Corporation as a receiver and demodulator. </a:t>
            </a:r>
            <a:endParaRPr lang="en-IN" sz="1900"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tabLst>
                <a:tab pos="457200" algn="l"/>
              </a:tabLst>
            </a:pPr>
            <a:r>
              <a:rPr lang="en-US" sz="1900" dirty="0">
                <a:effectLst/>
                <a:latin typeface="Book Antiqua" panose="02040602050305030304" pitchFamily="18" charset="0"/>
                <a:ea typeface="Calibri" panose="020F0502020204030204" pitchFamily="34" charset="0"/>
                <a:cs typeface="Times New Roman" panose="02020603050405020304" pitchFamily="18" charset="0"/>
              </a:rPr>
              <a:t>The experiments have shown that the LoRa modulation can be used in the radio communication between the ground station and a satellite in a circular orbit more than 550 km in height without any restrictions associated with the Doppler effect. Hence, we have planned to use SX1278 transceiver for our project as it can provide both LoRa modulation as well as FSK modulation with excellent dynamic range RSSI.</a:t>
            </a:r>
            <a:endParaRPr lang="en-IN" sz="1900" dirty="0">
              <a:effectLst/>
              <a:latin typeface="Book Antiqua" panose="02040602050305030304" pitchFamily="18" charset="0"/>
              <a:ea typeface="Calibri" panose="020F0502020204030204" pitchFamily="34" charset="0"/>
              <a:cs typeface="Times New Roman" panose="02020603050405020304" pitchFamily="18" charset="0"/>
            </a:endParaRPr>
          </a:p>
        </p:txBody>
      </p:sp>
      <p:pic>
        <p:nvPicPr>
          <p:cNvPr id="4" name="Picture 3" descr="pes logo.png">
            <a:extLst>
              <a:ext uri="{FF2B5EF4-FFF2-40B4-BE49-F238E27FC236}">
                <a16:creationId xmlns:a16="http://schemas.microsoft.com/office/drawing/2014/main" id="{B10E7480-2E5D-44EE-B489-240B4D3B9827}"/>
              </a:ext>
            </a:extLst>
          </p:cNvPr>
          <p:cNvPicPr>
            <a:picLocks noChangeAspect="1"/>
          </p:cNvPicPr>
          <p:nvPr/>
        </p:nvPicPr>
        <p:blipFill>
          <a:blip r:embed="rId3">
            <a:lum bright="20000"/>
          </a:blip>
          <a:srcRect/>
          <a:stretch>
            <a:fillRect/>
          </a:stretch>
        </p:blipFill>
        <p:spPr bwMode="auto">
          <a:xfrm>
            <a:off x="0" y="2928"/>
            <a:ext cx="1143000" cy="1143000"/>
          </a:xfrm>
          <a:prstGeom prst="rect">
            <a:avLst/>
          </a:prstGeom>
          <a:noFill/>
          <a:ln w="9525">
            <a:noFill/>
            <a:miter lim="800000"/>
            <a:headEnd/>
            <a:tailEnd/>
          </a:ln>
        </p:spPr>
      </p:pic>
      <p:pic>
        <p:nvPicPr>
          <p:cNvPr id="5" name="Picture 5" descr="C:\Users\rajsekar\Pictures\ECE LOGO.jpg">
            <a:extLst>
              <a:ext uri="{FF2B5EF4-FFF2-40B4-BE49-F238E27FC236}">
                <a16:creationId xmlns:a16="http://schemas.microsoft.com/office/drawing/2014/main" id="{7094382E-9876-486E-A0D2-8F1BE75B95BD}"/>
              </a:ext>
            </a:extLst>
          </p:cNvPr>
          <p:cNvPicPr>
            <a:picLocks noChangeAspect="1" noChangeArrowheads="1"/>
          </p:cNvPicPr>
          <p:nvPr/>
        </p:nvPicPr>
        <p:blipFill>
          <a:blip r:embed="rId4"/>
          <a:srcRect/>
          <a:stretch>
            <a:fillRect/>
          </a:stretch>
        </p:blipFill>
        <p:spPr bwMode="auto">
          <a:xfrm>
            <a:off x="11125200" y="0"/>
            <a:ext cx="1066800" cy="1066800"/>
          </a:xfrm>
          <a:prstGeom prst="rect">
            <a:avLst/>
          </a:prstGeom>
          <a:noFill/>
          <a:ln w="9525">
            <a:noFill/>
            <a:miter lim="800000"/>
            <a:headEnd/>
            <a:tailEnd/>
          </a:ln>
        </p:spPr>
      </p:pic>
      <p:sp>
        <p:nvSpPr>
          <p:cNvPr id="6" name="Slide Number Placeholder 5">
            <a:extLst>
              <a:ext uri="{FF2B5EF4-FFF2-40B4-BE49-F238E27FC236}">
                <a16:creationId xmlns:a16="http://schemas.microsoft.com/office/drawing/2014/main" id="{3C932B8F-CF18-41DC-8903-C320A58AC1EC}"/>
              </a:ext>
            </a:extLst>
          </p:cNvPr>
          <p:cNvSpPr>
            <a:spLocks noGrp="1"/>
          </p:cNvSpPr>
          <p:nvPr>
            <p:ph type="sldNum" sz="quarter" idx="12"/>
          </p:nvPr>
        </p:nvSpPr>
        <p:spPr/>
        <p:txBody>
          <a:bodyPr/>
          <a:lstStyle/>
          <a:p>
            <a:fld id="{1971FE20-217D-4EB9-9416-989EABBA6ECD}" type="slidenum">
              <a:rPr lang="en-IN" smtClean="0"/>
              <a:t>7</a:t>
            </a:fld>
            <a:endParaRPr lang="en-IN"/>
          </a:p>
        </p:txBody>
      </p:sp>
      <p:sp>
        <p:nvSpPr>
          <p:cNvPr id="7" name="TextBox 6">
            <a:extLst>
              <a:ext uri="{FF2B5EF4-FFF2-40B4-BE49-F238E27FC236}">
                <a16:creationId xmlns:a16="http://schemas.microsoft.com/office/drawing/2014/main" id="{0C90EC53-BF71-4C9C-845D-FCC07448F518}"/>
              </a:ext>
            </a:extLst>
          </p:cNvPr>
          <p:cNvSpPr txBox="1"/>
          <p:nvPr/>
        </p:nvSpPr>
        <p:spPr>
          <a:xfrm>
            <a:off x="1037564" y="175710"/>
            <a:ext cx="9509109" cy="1323439"/>
          </a:xfrm>
          <a:prstGeom prst="rect">
            <a:avLst/>
          </a:prstGeom>
          <a:noFill/>
        </p:spPr>
        <p:txBody>
          <a:bodyPr wrap="square" rtlCol="0">
            <a:spAutoFit/>
          </a:bodyPr>
          <a:lstStyle/>
          <a:p>
            <a:pPr lvl="1" algn="ctr"/>
            <a:r>
              <a:rPr lang="en-IN" sz="2000" dirty="0">
                <a:latin typeface="Bookman Old Style" panose="02050604050505020204" pitchFamily="18" charset="0"/>
              </a:rPr>
              <a:t>[2] </a:t>
            </a:r>
            <a:r>
              <a:rPr lang="en-IN" sz="2000" b="0" i="0" dirty="0">
                <a:effectLst/>
              </a:rPr>
              <a:t>A. A. </a:t>
            </a:r>
            <a:r>
              <a:rPr lang="en-IN" sz="2000" b="0" i="0" dirty="0" err="1">
                <a:effectLst/>
              </a:rPr>
              <a:t>Doroshkin</a:t>
            </a:r>
            <a:r>
              <a:rPr lang="en-IN" sz="2000" b="0" i="0" dirty="0">
                <a:effectLst/>
              </a:rPr>
              <a:t>, A. M. </a:t>
            </a:r>
            <a:r>
              <a:rPr lang="en-IN" sz="2000" b="0" i="0" dirty="0" err="1">
                <a:effectLst/>
              </a:rPr>
              <a:t>Zadorozhny</a:t>
            </a:r>
            <a:r>
              <a:rPr lang="en-IN" sz="2000" b="0" i="0" dirty="0">
                <a:effectLst/>
              </a:rPr>
              <a:t>, O. N. </a:t>
            </a:r>
            <a:r>
              <a:rPr lang="en-IN" sz="2000" b="0" i="0" dirty="0" err="1">
                <a:effectLst/>
              </a:rPr>
              <a:t>Kus</a:t>
            </a:r>
            <a:r>
              <a:rPr lang="en-IN" sz="2000" b="0" i="0" dirty="0">
                <a:effectLst/>
              </a:rPr>
              <a:t>, V. Y. </a:t>
            </a:r>
            <a:r>
              <a:rPr lang="en-IN" sz="2000" b="0" i="0" dirty="0" err="1">
                <a:effectLst/>
              </a:rPr>
              <a:t>Prokopyev</a:t>
            </a:r>
            <a:r>
              <a:rPr lang="en-IN" sz="2000" b="0" i="0" dirty="0">
                <a:effectLst/>
              </a:rPr>
              <a:t> and Y. M. </a:t>
            </a:r>
            <a:r>
              <a:rPr lang="en-IN" sz="2000" b="0" i="0" dirty="0" err="1">
                <a:effectLst/>
              </a:rPr>
              <a:t>Prokopyev</a:t>
            </a:r>
            <a:r>
              <a:rPr lang="en-IN" sz="2000" b="0" i="0" dirty="0">
                <a:effectLst/>
              </a:rPr>
              <a:t>, "</a:t>
            </a:r>
            <a:r>
              <a:rPr lang="en-IN" sz="2000" b="1" i="0" u="sng" dirty="0">
                <a:effectLst/>
              </a:rPr>
              <a:t>Experimental Study of LoRa Modulation Immunity to Doppler  Effect in CubeSat Radio Communications,</a:t>
            </a:r>
            <a:r>
              <a:rPr lang="en-IN" sz="2000" b="0" i="0" dirty="0">
                <a:effectLst/>
              </a:rPr>
              <a:t>" in </a:t>
            </a:r>
            <a:r>
              <a:rPr lang="en-IN" sz="2000" b="0" i="1" dirty="0">
                <a:effectLst/>
              </a:rPr>
              <a:t>IEEE Access</a:t>
            </a:r>
            <a:r>
              <a:rPr lang="en-IN" sz="2000" b="0" i="0" dirty="0">
                <a:effectLst/>
              </a:rPr>
              <a:t>, vol. 7, pp. 75721-75731, 2019</a:t>
            </a:r>
            <a:endParaRPr lang="en-IN" sz="2000" b="1" i="0" dirty="0">
              <a:effectLst/>
            </a:endParaRPr>
          </a:p>
        </p:txBody>
      </p:sp>
    </p:spTree>
    <p:extLst>
      <p:ext uri="{BB962C8B-B14F-4D97-AF65-F5344CB8AC3E}">
        <p14:creationId xmlns:p14="http://schemas.microsoft.com/office/powerpoint/2010/main" val="1325331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79751-4146-4C5D-ACB1-34BC3F8F6837}"/>
              </a:ext>
            </a:extLst>
          </p:cNvPr>
          <p:cNvSpPr>
            <a:spLocks noGrp="1"/>
          </p:cNvSpPr>
          <p:nvPr>
            <p:ph idx="1"/>
          </p:nvPr>
        </p:nvSpPr>
        <p:spPr>
          <a:xfrm>
            <a:off x="1143000" y="1145928"/>
            <a:ext cx="10656849" cy="4050792"/>
          </a:xfrm>
        </p:spPr>
        <p:txBody>
          <a:bodyPr/>
          <a:lstStyle/>
          <a:p>
            <a:r>
              <a:rPr lang="en-IN" dirty="0">
                <a:latin typeface="Book Antiqua" panose="02040602050305030304" pitchFamily="18" charset="0"/>
              </a:rPr>
              <a:t>[3]OPENLST: </a:t>
            </a:r>
            <a:r>
              <a:rPr lang="en-IN" b="0" i="0" dirty="0">
                <a:effectLst/>
                <a:latin typeface="Book Antiqua" panose="02040602050305030304" pitchFamily="18" charset="0"/>
              </a:rPr>
              <a:t>Planet-labs has released OpenLST, an open radio solution for communicating with remote instruments, vehicles, and stations using low-cost commercial components. </a:t>
            </a:r>
            <a:r>
              <a:rPr lang="en-IN" b="0" i="0" dirty="0" err="1">
                <a:effectLst/>
                <a:latin typeface="Book Antiqua" panose="02040602050305030304" pitchFamily="18" charset="0"/>
              </a:rPr>
              <a:t>OpenLST</a:t>
            </a:r>
            <a:r>
              <a:rPr lang="en-IN" b="0" i="0" dirty="0">
                <a:effectLst/>
                <a:latin typeface="Book Antiqua" panose="02040602050305030304" pitchFamily="18" charset="0"/>
              </a:rPr>
              <a:t> builds on experience gained from Planet’s UHF radio, which has been successfully integrated and used on over 200 satellites in space. Using this radio, Planet has contacted 100 percent of its successfully deployed Dove CubeSats</a:t>
            </a:r>
            <a:r>
              <a:rPr lang="en-IN" b="0" i="0" dirty="0">
                <a:solidFill>
                  <a:srgbClr val="4F5258"/>
                </a:solidFill>
                <a:effectLst/>
                <a:latin typeface="Book Antiqua" panose="02040602050305030304" pitchFamily="18" charset="0"/>
              </a:rPr>
              <a:t>.</a:t>
            </a:r>
          </a:p>
          <a:p>
            <a:r>
              <a:rPr lang="en-IN" b="0" i="0" dirty="0">
                <a:effectLst/>
                <a:latin typeface="Book Antiqua" panose="02040602050305030304" pitchFamily="18" charset="0"/>
              </a:rPr>
              <a:t>Webpage link: https://www.planet.com/pulse/planet-openlst-radio-solution-for-cubesats/ </a:t>
            </a:r>
          </a:p>
          <a:p>
            <a:r>
              <a:rPr lang="en-IN" b="0" i="0" dirty="0">
                <a:effectLst/>
                <a:latin typeface="Book Antiqua" panose="02040602050305030304" pitchFamily="18" charset="0"/>
              </a:rPr>
              <a:t>Our project is based on the COMMS subsystem developed by Planet-labs</a:t>
            </a:r>
            <a:r>
              <a:rPr lang="en-IN" dirty="0">
                <a:latin typeface="Book Antiqua" panose="02040602050305030304" pitchFamily="18" charset="0"/>
              </a:rPr>
              <a:t>. </a:t>
            </a:r>
          </a:p>
          <a:p>
            <a:endParaRPr lang="en-IN" b="0" i="0" dirty="0">
              <a:effectLst/>
              <a:latin typeface="Book Antiqua" panose="02040602050305030304" pitchFamily="18" charset="0"/>
            </a:endParaRPr>
          </a:p>
          <a:p>
            <a:endParaRPr lang="en-IN" dirty="0">
              <a:latin typeface="Book Antiqua" panose="02040602050305030304" pitchFamily="18" charset="0"/>
            </a:endParaRPr>
          </a:p>
        </p:txBody>
      </p:sp>
      <p:sp>
        <p:nvSpPr>
          <p:cNvPr id="4" name="Slide Number Placeholder 3">
            <a:extLst>
              <a:ext uri="{FF2B5EF4-FFF2-40B4-BE49-F238E27FC236}">
                <a16:creationId xmlns:a16="http://schemas.microsoft.com/office/drawing/2014/main" id="{D9A6B3C1-5FC9-4177-8BDF-DE11499DBB9E}"/>
              </a:ext>
            </a:extLst>
          </p:cNvPr>
          <p:cNvSpPr>
            <a:spLocks noGrp="1"/>
          </p:cNvSpPr>
          <p:nvPr>
            <p:ph type="sldNum" sz="quarter" idx="12"/>
          </p:nvPr>
        </p:nvSpPr>
        <p:spPr/>
        <p:txBody>
          <a:bodyPr/>
          <a:lstStyle/>
          <a:p>
            <a:fld id="{1971FE20-217D-4EB9-9416-989EABBA6ECD}" type="slidenum">
              <a:rPr lang="en-IN" smtClean="0"/>
              <a:t>8</a:t>
            </a:fld>
            <a:endParaRPr lang="en-IN"/>
          </a:p>
        </p:txBody>
      </p:sp>
      <p:pic>
        <p:nvPicPr>
          <p:cNvPr id="2050" name="Picture 2" descr="Planet - Satellite Missions - eoPortal Directory">
            <a:extLst>
              <a:ext uri="{FF2B5EF4-FFF2-40B4-BE49-F238E27FC236}">
                <a16:creationId xmlns:a16="http://schemas.microsoft.com/office/drawing/2014/main" id="{4D952A72-5436-4F6D-90FD-D34E5D989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273" y="4443917"/>
            <a:ext cx="3589613" cy="23992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et Labs - Wikipedia">
            <a:extLst>
              <a:ext uri="{FF2B5EF4-FFF2-40B4-BE49-F238E27FC236}">
                <a16:creationId xmlns:a16="http://schemas.microsoft.com/office/drawing/2014/main" id="{00B85A68-930F-46AD-BDFB-7348F6DBE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16" y="4891085"/>
            <a:ext cx="3038475" cy="15049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es logo.png">
            <a:extLst>
              <a:ext uri="{FF2B5EF4-FFF2-40B4-BE49-F238E27FC236}">
                <a16:creationId xmlns:a16="http://schemas.microsoft.com/office/drawing/2014/main" id="{79E54210-6A93-4466-A042-72A75D58D231}"/>
              </a:ext>
            </a:extLst>
          </p:cNvPr>
          <p:cNvPicPr>
            <a:picLocks noChangeAspect="1"/>
          </p:cNvPicPr>
          <p:nvPr/>
        </p:nvPicPr>
        <p:blipFill>
          <a:blip r:embed="rId4">
            <a:lum bright="20000"/>
          </a:blip>
          <a:srcRect/>
          <a:stretch>
            <a:fillRect/>
          </a:stretch>
        </p:blipFill>
        <p:spPr bwMode="auto">
          <a:xfrm>
            <a:off x="0" y="2928"/>
            <a:ext cx="1143000" cy="1143000"/>
          </a:xfrm>
          <a:prstGeom prst="rect">
            <a:avLst/>
          </a:prstGeom>
          <a:noFill/>
          <a:ln w="9525">
            <a:noFill/>
            <a:miter lim="800000"/>
            <a:headEnd/>
            <a:tailEnd/>
          </a:ln>
        </p:spPr>
      </p:pic>
      <p:pic>
        <p:nvPicPr>
          <p:cNvPr id="7" name="Picture 5" descr="C:\Users\rajsekar\Pictures\ECE LOGO.jpg">
            <a:extLst>
              <a:ext uri="{FF2B5EF4-FFF2-40B4-BE49-F238E27FC236}">
                <a16:creationId xmlns:a16="http://schemas.microsoft.com/office/drawing/2014/main" id="{2475C0BE-2888-4C01-A151-4F87218ACBA1}"/>
              </a:ext>
            </a:extLst>
          </p:cNvPr>
          <p:cNvPicPr>
            <a:picLocks noChangeAspect="1" noChangeArrowheads="1"/>
          </p:cNvPicPr>
          <p:nvPr/>
        </p:nvPicPr>
        <p:blipFill>
          <a:blip r:embed="rId5"/>
          <a:srcRect/>
          <a:stretch>
            <a:fillRect/>
          </a:stretch>
        </p:blipFill>
        <p:spPr bwMode="auto">
          <a:xfrm>
            <a:off x="11125200" y="0"/>
            <a:ext cx="1066800" cy="1066800"/>
          </a:xfrm>
          <a:prstGeom prst="rect">
            <a:avLst/>
          </a:prstGeom>
          <a:noFill/>
          <a:ln w="9525">
            <a:noFill/>
            <a:miter lim="800000"/>
            <a:headEnd/>
            <a:tailEnd/>
          </a:ln>
        </p:spPr>
      </p:pic>
    </p:spTree>
    <p:extLst>
      <p:ext uri="{BB962C8B-B14F-4D97-AF65-F5344CB8AC3E}">
        <p14:creationId xmlns:p14="http://schemas.microsoft.com/office/powerpoint/2010/main" val="427043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1EBD-9631-42C3-95E9-180C05A60C4B}"/>
              </a:ext>
            </a:extLst>
          </p:cNvPr>
          <p:cNvSpPr>
            <a:spLocks noGrp="1"/>
          </p:cNvSpPr>
          <p:nvPr>
            <p:ph type="title"/>
          </p:nvPr>
        </p:nvSpPr>
        <p:spPr>
          <a:xfrm>
            <a:off x="1066800" y="0"/>
            <a:ext cx="10058400" cy="923278"/>
          </a:xfrm>
        </p:spPr>
        <p:txBody>
          <a:bodyPr/>
          <a:lstStyle/>
          <a:p>
            <a:pPr algn="ctr"/>
            <a:r>
              <a:rPr lang="en-IN" u="sng" dirty="0"/>
              <a:t>Working principle</a:t>
            </a:r>
            <a:endParaRPr lang="en-IN" dirty="0"/>
          </a:p>
        </p:txBody>
      </p:sp>
      <p:sp>
        <p:nvSpPr>
          <p:cNvPr id="3" name="Content Placeholder 2">
            <a:extLst>
              <a:ext uri="{FF2B5EF4-FFF2-40B4-BE49-F238E27FC236}">
                <a16:creationId xmlns:a16="http://schemas.microsoft.com/office/drawing/2014/main" id="{A249F5B1-5B28-48D8-AA4E-D5D0855C1E42}"/>
              </a:ext>
            </a:extLst>
          </p:cNvPr>
          <p:cNvSpPr>
            <a:spLocks noGrp="1"/>
          </p:cNvSpPr>
          <p:nvPr>
            <p:ph idx="1"/>
          </p:nvPr>
        </p:nvSpPr>
        <p:spPr>
          <a:xfrm>
            <a:off x="219162" y="1429658"/>
            <a:ext cx="5267910" cy="5208251"/>
          </a:xfrm>
        </p:spPr>
        <p:txBody>
          <a:bodyPr>
            <a:normAutofit fontScale="92500" lnSpcReduction="20000"/>
          </a:bodyPr>
          <a:lstStyle/>
          <a:p>
            <a:r>
              <a:rPr lang="en-IN" sz="2200" b="1" dirty="0">
                <a:latin typeface="Book Antiqua" panose="02040602050305030304" pitchFamily="18" charset="0"/>
              </a:rPr>
              <a:t>L</a:t>
            </a:r>
            <a:r>
              <a:rPr lang="en-IN" sz="2200" b="1" i="0" dirty="0">
                <a:effectLst/>
                <a:latin typeface="Book Antiqua" panose="02040602050305030304" pitchFamily="18" charset="0"/>
              </a:rPr>
              <a:t>oRa</a:t>
            </a:r>
            <a:r>
              <a:rPr lang="en-IN" sz="2200" b="0" i="0" dirty="0">
                <a:effectLst/>
                <a:latin typeface="Book Antiqua" panose="02040602050305030304" pitchFamily="18" charset="0"/>
              </a:rPr>
              <a:t> </a:t>
            </a:r>
            <a:r>
              <a:rPr lang="en-IN" sz="2200" b="1" i="0" dirty="0">
                <a:effectLst/>
                <a:latin typeface="Book Antiqua" panose="02040602050305030304" pitchFamily="18" charset="0"/>
              </a:rPr>
              <a:t>modulation</a:t>
            </a:r>
            <a:r>
              <a:rPr lang="en-IN" sz="2200" b="0" i="0" dirty="0">
                <a:effectLst/>
                <a:latin typeface="Book Antiqua" panose="02040602050305030304" pitchFamily="18" charset="0"/>
              </a:rPr>
              <a:t> works on the principle of  frequency modulated (FM) chirps. A stable chirp is generated using a frac-N phase lock loop (PLL)</a:t>
            </a:r>
            <a:r>
              <a:rPr lang="en-IN" sz="2200" dirty="0">
                <a:latin typeface="Book Antiqua" panose="02040602050305030304" pitchFamily="18" charset="0"/>
              </a:rPr>
              <a:t>.</a:t>
            </a:r>
            <a:endParaRPr lang="en-IN" sz="2200" b="1" i="0" dirty="0">
              <a:effectLst/>
              <a:latin typeface="Book Antiqua" panose="02040602050305030304" pitchFamily="18" charset="0"/>
            </a:endParaRPr>
          </a:p>
          <a:p>
            <a:r>
              <a:rPr lang="en-IN" sz="2200" b="0" i="0" dirty="0">
                <a:effectLst/>
                <a:latin typeface="Book Antiqua" panose="02040602050305030304" pitchFamily="18" charset="0"/>
              </a:rPr>
              <a:t>In order to achieve “lock” to the LoRa signal, a long “constant chirp” preamble is transmitted</a:t>
            </a:r>
            <a:r>
              <a:rPr lang="en-IN" sz="2200" dirty="0">
                <a:latin typeface="Book Antiqua" panose="02040602050305030304" pitchFamily="18" charset="0"/>
              </a:rPr>
              <a:t>.</a:t>
            </a:r>
            <a:endParaRPr lang="en-IN" sz="2200" b="0" i="0" dirty="0">
              <a:effectLst/>
              <a:latin typeface="Book Antiqua" panose="02040602050305030304" pitchFamily="18" charset="0"/>
            </a:endParaRPr>
          </a:p>
          <a:p>
            <a:pPr algn="l"/>
            <a:r>
              <a:rPr lang="en-IN" sz="2200" b="0" i="0" dirty="0">
                <a:effectLst/>
                <a:latin typeface="Book Antiqua" panose="02040602050305030304" pitchFamily="18" charset="0"/>
              </a:rPr>
              <a:t>Once a LoRa modem has “locked” on to the preamble signal, the end of the preamble is signalled by the “reverse chirp” seen in Figure 1.</a:t>
            </a:r>
          </a:p>
          <a:p>
            <a:pPr algn="l"/>
            <a:r>
              <a:rPr lang="en-IN" sz="2200" b="0" i="0" dirty="0">
                <a:effectLst/>
                <a:latin typeface="Book Antiqua" panose="02040602050305030304" pitchFamily="18" charset="0"/>
              </a:rPr>
              <a:t>Then the data transmission begins, which has a series of “symbols” that function much like </a:t>
            </a:r>
            <a:r>
              <a:rPr lang="en-IN" sz="2200" b="0" i="1" dirty="0">
                <a:effectLst/>
                <a:latin typeface="Book Antiqua" panose="02040602050305030304" pitchFamily="18" charset="0"/>
              </a:rPr>
              <a:t>M-ARY FSK symbols,</a:t>
            </a:r>
            <a:r>
              <a:rPr lang="en-IN" sz="2200" b="0" i="0" dirty="0">
                <a:effectLst/>
                <a:latin typeface="Book Antiqua" panose="02040602050305030304" pitchFamily="18" charset="0"/>
              </a:rPr>
              <a:t> but instead happen on a chirp. See Figure 2.</a:t>
            </a:r>
          </a:p>
          <a:p>
            <a:r>
              <a:rPr lang="en-IN" sz="2200" dirty="0">
                <a:latin typeface="Book Antiqua" panose="02040602050305030304" pitchFamily="18" charset="0"/>
              </a:rPr>
              <a:t>T</a:t>
            </a:r>
            <a:r>
              <a:rPr lang="en-IN" sz="2200" b="0" i="0" dirty="0">
                <a:effectLst/>
                <a:latin typeface="Book Antiqua" panose="02040602050305030304" pitchFamily="18" charset="0"/>
              </a:rPr>
              <a:t>here is no selectivity between a preamble from one LoRa transmitter vs. another. If there is a constant chirp at the right frequency and at the right chirp rate, a LoRa demodulator will listen to it, whether its from the intended system or not.</a:t>
            </a:r>
          </a:p>
          <a:p>
            <a:pPr algn="l"/>
            <a:endParaRPr lang="en-IN" b="0" i="0" dirty="0">
              <a:effectLst/>
              <a:latin typeface="Bookman Old Style" panose="02050604050505020204" pitchFamily="18" charset="0"/>
            </a:endParaRPr>
          </a:p>
          <a:p>
            <a:pPr algn="l"/>
            <a:endParaRPr lang="en-IN" b="0" i="0" dirty="0">
              <a:effectLst/>
              <a:latin typeface="Bookman Old Style" panose="02050604050505020204" pitchFamily="18" charset="0"/>
            </a:endParaRPr>
          </a:p>
          <a:p>
            <a:pPr algn="l"/>
            <a:endParaRPr lang="en-IN" b="0" i="0" dirty="0">
              <a:effectLst/>
              <a:latin typeface="Bookman Old Style" panose="02050604050505020204" pitchFamily="18" charset="0"/>
            </a:endParaRPr>
          </a:p>
        </p:txBody>
      </p:sp>
      <p:sp>
        <p:nvSpPr>
          <p:cNvPr id="4" name="Slide Number Placeholder 3">
            <a:extLst>
              <a:ext uri="{FF2B5EF4-FFF2-40B4-BE49-F238E27FC236}">
                <a16:creationId xmlns:a16="http://schemas.microsoft.com/office/drawing/2014/main" id="{DBB75838-2C09-407A-B9BB-79453AA069A3}"/>
              </a:ext>
            </a:extLst>
          </p:cNvPr>
          <p:cNvSpPr>
            <a:spLocks noGrp="1"/>
          </p:cNvSpPr>
          <p:nvPr>
            <p:ph type="sldNum" sz="quarter" idx="12"/>
          </p:nvPr>
        </p:nvSpPr>
        <p:spPr/>
        <p:txBody>
          <a:bodyPr/>
          <a:lstStyle/>
          <a:p>
            <a:fld id="{1971FE20-217D-4EB9-9416-989EABBA6ECD}" type="slidenum">
              <a:rPr lang="en-IN" smtClean="0"/>
              <a:t>9</a:t>
            </a:fld>
            <a:endParaRPr lang="en-IN"/>
          </a:p>
        </p:txBody>
      </p:sp>
      <p:pic>
        <p:nvPicPr>
          <p:cNvPr id="6" name="Picture 5">
            <a:extLst>
              <a:ext uri="{FF2B5EF4-FFF2-40B4-BE49-F238E27FC236}">
                <a16:creationId xmlns:a16="http://schemas.microsoft.com/office/drawing/2014/main" id="{39A61315-D5AB-49B2-AA3B-7E13EF3F6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502" y="923278"/>
            <a:ext cx="3099406" cy="2778711"/>
          </a:xfrm>
          <a:prstGeom prst="rect">
            <a:avLst/>
          </a:prstGeom>
        </p:spPr>
      </p:pic>
      <p:sp>
        <p:nvSpPr>
          <p:cNvPr id="9" name="TextBox 8">
            <a:extLst>
              <a:ext uri="{FF2B5EF4-FFF2-40B4-BE49-F238E27FC236}">
                <a16:creationId xmlns:a16="http://schemas.microsoft.com/office/drawing/2014/main" id="{0FF0BC7F-33CB-4040-B37B-594C1E641685}"/>
              </a:ext>
            </a:extLst>
          </p:cNvPr>
          <p:cNvSpPr txBox="1"/>
          <p:nvPr/>
        </p:nvSpPr>
        <p:spPr>
          <a:xfrm>
            <a:off x="9836458" y="2164844"/>
            <a:ext cx="2097883" cy="369332"/>
          </a:xfrm>
          <a:prstGeom prst="rect">
            <a:avLst/>
          </a:prstGeom>
          <a:noFill/>
        </p:spPr>
        <p:txBody>
          <a:bodyPr wrap="square" rtlCol="0">
            <a:spAutoFit/>
          </a:bodyPr>
          <a:lstStyle/>
          <a:p>
            <a:r>
              <a:rPr lang="en-IN" dirty="0"/>
              <a:t>Fig 1 : LoRa Chirp</a:t>
            </a:r>
          </a:p>
        </p:txBody>
      </p:sp>
      <p:cxnSp>
        <p:nvCxnSpPr>
          <p:cNvPr id="12" name="Straight Connector 11">
            <a:extLst>
              <a:ext uri="{FF2B5EF4-FFF2-40B4-BE49-F238E27FC236}">
                <a16:creationId xmlns:a16="http://schemas.microsoft.com/office/drawing/2014/main" id="{C7797F8E-0913-4756-8893-2D6106F5A2A0}"/>
              </a:ext>
            </a:extLst>
          </p:cNvPr>
          <p:cNvCxnSpPr>
            <a:cxnSpLocks/>
          </p:cNvCxnSpPr>
          <p:nvPr/>
        </p:nvCxnSpPr>
        <p:spPr>
          <a:xfrm>
            <a:off x="5737399" y="859278"/>
            <a:ext cx="0" cy="5874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pes logo.png">
            <a:extLst>
              <a:ext uri="{FF2B5EF4-FFF2-40B4-BE49-F238E27FC236}">
                <a16:creationId xmlns:a16="http://schemas.microsoft.com/office/drawing/2014/main" id="{A6E35DBD-4CDC-4583-956F-EFAEB9F1EE44}"/>
              </a:ext>
            </a:extLst>
          </p:cNvPr>
          <p:cNvPicPr>
            <a:picLocks noChangeAspect="1"/>
          </p:cNvPicPr>
          <p:nvPr/>
        </p:nvPicPr>
        <p:blipFill>
          <a:blip r:embed="rId3">
            <a:lum bright="20000"/>
          </a:blip>
          <a:srcRect/>
          <a:stretch>
            <a:fillRect/>
          </a:stretch>
        </p:blipFill>
        <p:spPr bwMode="auto">
          <a:xfrm>
            <a:off x="0" y="2928"/>
            <a:ext cx="1143000" cy="1143000"/>
          </a:xfrm>
          <a:prstGeom prst="rect">
            <a:avLst/>
          </a:prstGeom>
          <a:noFill/>
          <a:ln w="9525">
            <a:noFill/>
            <a:miter lim="800000"/>
            <a:headEnd/>
            <a:tailEnd/>
          </a:ln>
        </p:spPr>
      </p:pic>
      <p:pic>
        <p:nvPicPr>
          <p:cNvPr id="13" name="Picture 12" descr="C:\Users\rajsekar\Pictures\ECE LOGO.jpg">
            <a:extLst>
              <a:ext uri="{FF2B5EF4-FFF2-40B4-BE49-F238E27FC236}">
                <a16:creationId xmlns:a16="http://schemas.microsoft.com/office/drawing/2014/main" id="{C04E01C9-AB5D-4061-B17E-6AA024C6F023}"/>
              </a:ext>
            </a:extLst>
          </p:cNvPr>
          <p:cNvPicPr>
            <a:picLocks noChangeAspect="1" noChangeArrowheads="1"/>
          </p:cNvPicPr>
          <p:nvPr/>
        </p:nvPicPr>
        <p:blipFill>
          <a:blip r:embed="rId4"/>
          <a:srcRect/>
          <a:stretch>
            <a:fillRect/>
          </a:stretch>
        </p:blipFill>
        <p:spPr bwMode="auto">
          <a:xfrm>
            <a:off x="11125200" y="0"/>
            <a:ext cx="1066800" cy="1066800"/>
          </a:xfrm>
          <a:prstGeom prst="rect">
            <a:avLst/>
          </a:prstGeom>
          <a:noFill/>
          <a:ln w="9525">
            <a:noFill/>
            <a:miter lim="800000"/>
            <a:headEnd/>
            <a:tailEnd/>
          </a:ln>
        </p:spPr>
      </p:pic>
      <p:pic>
        <p:nvPicPr>
          <p:cNvPr id="14" name="Picture 13">
            <a:extLst>
              <a:ext uri="{FF2B5EF4-FFF2-40B4-BE49-F238E27FC236}">
                <a16:creationId xmlns:a16="http://schemas.microsoft.com/office/drawing/2014/main" id="{F3C103D1-004C-4164-8F49-796F2BCF6C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732" y="3771154"/>
            <a:ext cx="3086926" cy="3029601"/>
          </a:xfrm>
          <a:prstGeom prst="rect">
            <a:avLst/>
          </a:prstGeom>
        </p:spPr>
      </p:pic>
      <p:sp>
        <p:nvSpPr>
          <p:cNvPr id="16" name="TextBox 15">
            <a:extLst>
              <a:ext uri="{FF2B5EF4-FFF2-40B4-BE49-F238E27FC236}">
                <a16:creationId xmlns:a16="http://schemas.microsoft.com/office/drawing/2014/main" id="{7496F72F-BC07-4755-9778-97C98A78CF8C}"/>
              </a:ext>
            </a:extLst>
          </p:cNvPr>
          <p:cNvSpPr txBox="1"/>
          <p:nvPr/>
        </p:nvSpPr>
        <p:spPr>
          <a:xfrm>
            <a:off x="9934113" y="4962790"/>
            <a:ext cx="2017095" cy="646331"/>
          </a:xfrm>
          <a:prstGeom prst="rect">
            <a:avLst/>
          </a:prstGeom>
          <a:noFill/>
        </p:spPr>
        <p:txBody>
          <a:bodyPr wrap="square" rtlCol="0">
            <a:spAutoFit/>
          </a:bodyPr>
          <a:lstStyle/>
          <a:p>
            <a:r>
              <a:rPr lang="en-IN" dirty="0"/>
              <a:t>Fig 2 : LoRa Data Modulation</a:t>
            </a:r>
          </a:p>
        </p:txBody>
      </p:sp>
    </p:spTree>
    <p:extLst>
      <p:ext uri="{BB962C8B-B14F-4D97-AF65-F5344CB8AC3E}">
        <p14:creationId xmlns:p14="http://schemas.microsoft.com/office/powerpoint/2010/main" val="3281933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D089690DB0F842AE2565F70F438554" ma:contentTypeVersion="10" ma:contentTypeDescription="Create a new document." ma:contentTypeScope="" ma:versionID="4349d9c4f7aeea01414cbd32900607f6">
  <xsd:schema xmlns:xsd="http://www.w3.org/2001/XMLSchema" xmlns:xs="http://www.w3.org/2001/XMLSchema" xmlns:p="http://schemas.microsoft.com/office/2006/metadata/properties" xmlns:ns2="840a8df7-a2a5-4ec8-b2af-e2ceb8ea3430" targetNamespace="http://schemas.microsoft.com/office/2006/metadata/properties" ma:root="true" ma:fieldsID="fd6d3ad778ed2b4e0e6b7165ad227d17" ns2:_="">
    <xsd:import namespace="840a8df7-a2a5-4ec8-b2af-e2ceb8ea343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0a8df7-a2a5-4ec8-b2af-e2ceb8ea34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5030A4-6155-42D2-B465-D50C863E42B4}">
  <ds:schemaRefs>
    <ds:schemaRef ds:uri="http://schemas.microsoft.com/sharepoint/v3/contenttype/forms"/>
  </ds:schemaRefs>
</ds:datastoreItem>
</file>

<file path=customXml/itemProps2.xml><?xml version="1.0" encoding="utf-8"?>
<ds:datastoreItem xmlns:ds="http://schemas.openxmlformats.org/officeDocument/2006/customXml" ds:itemID="{5FCDE219-419C-41D0-9009-7A52B904C64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25F67C7-648E-4B17-A5FD-286E472968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0a8df7-a2a5-4ec8-b2af-e2ceb8ea34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5248</TotalTime>
  <Words>2549</Words>
  <Application>Microsoft Office PowerPoint</Application>
  <PresentationFormat>Widescreen</PresentationFormat>
  <Paragraphs>297</Paragraphs>
  <Slides>33</Slides>
  <Notes>6</Notes>
  <HiddenSlides>0</HiddenSlides>
  <MMClips>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Arial</vt:lpstr>
      <vt:lpstr>Book Antiqua</vt:lpstr>
      <vt:lpstr>Bookman Old Style</vt:lpstr>
      <vt:lpstr>Calibri</vt:lpstr>
      <vt:lpstr>Calibri Light</vt:lpstr>
      <vt:lpstr>Courier New</vt:lpstr>
      <vt:lpstr>Rockwell</vt:lpstr>
      <vt:lpstr>Rockwell Condensed</vt:lpstr>
      <vt:lpstr>Times New Roman</vt:lpstr>
      <vt:lpstr>Wingdings</vt:lpstr>
      <vt:lpstr>Wood Type</vt:lpstr>
      <vt:lpstr>Office Theme</vt:lpstr>
      <vt:lpstr>NANO-SATELLITE COMMUNICATION SUB-SYSTEM</vt:lpstr>
      <vt:lpstr>Team Composition</vt:lpstr>
      <vt:lpstr>Contents</vt:lpstr>
      <vt:lpstr>Problem Statement</vt:lpstr>
      <vt:lpstr>mOTIVATION</vt:lpstr>
      <vt:lpstr>Literature survey </vt:lpstr>
      <vt:lpstr>PowerPoint Presentation</vt:lpstr>
      <vt:lpstr>PowerPoint Presentation</vt:lpstr>
      <vt:lpstr>Working principle</vt:lpstr>
      <vt:lpstr>fsk Modulation</vt:lpstr>
      <vt:lpstr>Phase-2 Implementation </vt:lpstr>
      <vt:lpstr>PowerPoint Presentation</vt:lpstr>
      <vt:lpstr>PowerPoint Presentation</vt:lpstr>
      <vt:lpstr>Layout specifications – Custom {Prototype-1}</vt:lpstr>
      <vt:lpstr>Layout Design</vt:lpstr>
      <vt:lpstr>Layout {3D View}</vt:lpstr>
      <vt:lpstr>Layout specifications – PC104 standard {Prototype-2}</vt:lpstr>
      <vt:lpstr>Nano-sat card</vt:lpstr>
      <vt:lpstr>Packet Format</vt:lpstr>
      <vt:lpstr>COMMUNICATIONS LINK TRANSMISSION UNIT</vt:lpstr>
      <vt:lpstr>Hardware-Setup</vt:lpstr>
      <vt:lpstr>  Demonstration lora-modulation {Phase-1 Results}</vt:lpstr>
      <vt:lpstr>BCH encoding Results</vt:lpstr>
      <vt:lpstr>BCH Decoding Results</vt:lpstr>
      <vt:lpstr>SNR Calculations</vt:lpstr>
      <vt:lpstr>Deliverables</vt:lpstr>
      <vt:lpstr>Appendix: Bill of materials</vt:lpstr>
      <vt:lpstr>conclusion</vt:lpstr>
      <vt:lpstr>PowerPoint Presentation</vt:lpstr>
      <vt:lpstr>references</vt:lpstr>
      <vt:lpstr>Submissions-W11</vt:lpstr>
      <vt:lpstr>        Individual contribution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Methodology Adopted</dc:title>
  <dc:creator>Rutwik Ganagi</dc:creator>
  <cp:lastModifiedBy> </cp:lastModifiedBy>
  <cp:revision>298</cp:revision>
  <dcterms:created xsi:type="dcterms:W3CDTF">2021-01-27T12:45:48Z</dcterms:created>
  <dcterms:modified xsi:type="dcterms:W3CDTF">2021-09-25T03:01:23Z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0x010100C9D089690DB0F842AE2565F70F438554</vt:lpwstr>
  </property>
</Properties>
</file>